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8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9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10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1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12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notesSlides/notesSlide15.xml" ContentType="application/vnd.openxmlformats-officedocument.presentationml.notesSlide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notesSlides/notesSlide16.xml" ContentType="application/vnd.openxmlformats-officedocument.presentationml.notesSlide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115"/>
  </p:notesMasterIdLst>
  <p:handoutMasterIdLst>
    <p:handoutMasterId r:id="rId116"/>
  </p:handoutMasterIdLst>
  <p:sldIdLst>
    <p:sldId id="3086" r:id="rId2"/>
    <p:sldId id="3149" r:id="rId3"/>
    <p:sldId id="3142" r:id="rId4"/>
    <p:sldId id="3172" r:id="rId5"/>
    <p:sldId id="3164" r:id="rId6"/>
    <p:sldId id="3270" r:id="rId7"/>
    <p:sldId id="3174" r:id="rId8"/>
    <p:sldId id="3175" r:id="rId9"/>
    <p:sldId id="3176" r:id="rId10"/>
    <p:sldId id="3177" r:id="rId11"/>
    <p:sldId id="3178" r:id="rId12"/>
    <p:sldId id="3179" r:id="rId13"/>
    <p:sldId id="3180" r:id="rId14"/>
    <p:sldId id="3181" r:id="rId15"/>
    <p:sldId id="3182" r:id="rId16"/>
    <p:sldId id="3183" r:id="rId17"/>
    <p:sldId id="3184" r:id="rId18"/>
    <p:sldId id="3185" r:id="rId19"/>
    <p:sldId id="3173" r:id="rId20"/>
    <p:sldId id="3238" r:id="rId21"/>
    <p:sldId id="3239" r:id="rId22"/>
    <p:sldId id="3240" r:id="rId23"/>
    <p:sldId id="3241" r:id="rId24"/>
    <p:sldId id="3242" r:id="rId25"/>
    <p:sldId id="3243" r:id="rId26"/>
    <p:sldId id="3244" r:id="rId27"/>
    <p:sldId id="3245" r:id="rId28"/>
    <p:sldId id="3246" r:id="rId29"/>
    <p:sldId id="3247" r:id="rId30"/>
    <p:sldId id="3248" r:id="rId31"/>
    <p:sldId id="3249" r:id="rId32"/>
    <p:sldId id="3250" r:id="rId33"/>
    <p:sldId id="3251" r:id="rId34"/>
    <p:sldId id="3252" r:id="rId35"/>
    <p:sldId id="3253" r:id="rId36"/>
    <p:sldId id="3254" r:id="rId37"/>
    <p:sldId id="3255" r:id="rId38"/>
    <p:sldId id="3256" r:id="rId39"/>
    <p:sldId id="3257" r:id="rId40"/>
    <p:sldId id="3258" r:id="rId41"/>
    <p:sldId id="3259" r:id="rId42"/>
    <p:sldId id="3260" r:id="rId43"/>
    <p:sldId id="3261" r:id="rId44"/>
    <p:sldId id="3262" r:id="rId45"/>
    <p:sldId id="3263" r:id="rId46"/>
    <p:sldId id="3264" r:id="rId47"/>
    <p:sldId id="3265" r:id="rId48"/>
    <p:sldId id="3201" r:id="rId49"/>
    <p:sldId id="3202" r:id="rId50"/>
    <p:sldId id="3203" r:id="rId51"/>
    <p:sldId id="3204" r:id="rId52"/>
    <p:sldId id="3205" r:id="rId53"/>
    <p:sldId id="3206" r:id="rId54"/>
    <p:sldId id="3207" r:id="rId55"/>
    <p:sldId id="3271" r:id="rId56"/>
    <p:sldId id="3272" r:id="rId57"/>
    <p:sldId id="3273" r:id="rId58"/>
    <p:sldId id="3274" r:id="rId59"/>
    <p:sldId id="3275" r:id="rId60"/>
    <p:sldId id="3276" r:id="rId61"/>
    <p:sldId id="3277" r:id="rId62"/>
    <p:sldId id="3278" r:id="rId63"/>
    <p:sldId id="3279" r:id="rId64"/>
    <p:sldId id="3280" r:id="rId65"/>
    <p:sldId id="3281" r:id="rId66"/>
    <p:sldId id="3282" r:id="rId67"/>
    <p:sldId id="3283" r:id="rId68"/>
    <p:sldId id="3284" r:id="rId69"/>
    <p:sldId id="3285" r:id="rId70"/>
    <p:sldId id="3286" r:id="rId71"/>
    <p:sldId id="3287" r:id="rId72"/>
    <p:sldId id="3288" r:id="rId73"/>
    <p:sldId id="3186" r:id="rId74"/>
    <p:sldId id="3209" r:id="rId75"/>
    <p:sldId id="3210" r:id="rId76"/>
    <p:sldId id="3211" r:id="rId77"/>
    <p:sldId id="3212" r:id="rId78"/>
    <p:sldId id="3213" r:id="rId79"/>
    <p:sldId id="3214" r:id="rId80"/>
    <p:sldId id="3215" r:id="rId81"/>
    <p:sldId id="3216" r:id="rId82"/>
    <p:sldId id="3217" r:id="rId83"/>
    <p:sldId id="3218" r:id="rId84"/>
    <p:sldId id="3219" r:id="rId85"/>
    <p:sldId id="3220" r:id="rId86"/>
    <p:sldId id="3221" r:id="rId87"/>
    <p:sldId id="3222" r:id="rId88"/>
    <p:sldId id="3223" r:id="rId89"/>
    <p:sldId id="3224" r:id="rId90"/>
    <p:sldId id="3225" r:id="rId91"/>
    <p:sldId id="3208" r:id="rId92"/>
    <p:sldId id="3266" r:id="rId93"/>
    <p:sldId id="3227" r:id="rId94"/>
    <p:sldId id="3228" r:id="rId95"/>
    <p:sldId id="3229" r:id="rId96"/>
    <p:sldId id="3230" r:id="rId97"/>
    <p:sldId id="3231" r:id="rId98"/>
    <p:sldId id="3232" r:id="rId99"/>
    <p:sldId id="3233" r:id="rId100"/>
    <p:sldId id="3234" r:id="rId101"/>
    <p:sldId id="3235" r:id="rId102"/>
    <p:sldId id="3236" r:id="rId103"/>
    <p:sldId id="3226" r:id="rId104"/>
    <p:sldId id="3169" r:id="rId105"/>
    <p:sldId id="3165" r:id="rId106"/>
    <p:sldId id="3161" r:id="rId107"/>
    <p:sldId id="3166" r:id="rId108"/>
    <p:sldId id="3168" r:id="rId109"/>
    <p:sldId id="3167" r:id="rId110"/>
    <p:sldId id="3170" r:id="rId111"/>
    <p:sldId id="3268" r:id="rId112"/>
    <p:sldId id="3162" r:id="rId113"/>
    <p:sldId id="3269" r:id="rId114"/>
  </p:sldIdLst>
  <p:sldSz cx="12858750" cy="7232650"/>
  <p:notesSz cx="6858000" cy="9144000"/>
  <p:custDataLst>
    <p:tags r:id="rId11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D4D"/>
    <a:srgbClr val="FEFEFE"/>
    <a:srgbClr val="F84E4B"/>
    <a:srgbClr val="A78357"/>
    <a:srgbClr val="28C7D4"/>
    <a:srgbClr val="FFFFFF"/>
    <a:srgbClr val="8F1A12"/>
    <a:srgbClr val="26C8D2"/>
    <a:srgbClr val="1CB7F1"/>
    <a:srgbClr val="01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5" autoAdjust="0"/>
    <p:restoredTop sz="92986" autoAdjust="0"/>
  </p:normalViewPr>
  <p:slideViewPr>
    <p:cSldViewPr>
      <p:cViewPr varScale="1">
        <p:scale>
          <a:sx n="109" d="100"/>
          <a:sy n="109" d="100"/>
        </p:scale>
        <p:origin x="474" y="78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36"/>
    </p:cViewPr>
  </p:sorterViewPr>
  <p:notesViewPr>
    <p:cSldViewPr showGuides="1">
      <p:cViewPr varScale="1">
        <p:scale>
          <a:sx n="86" d="100"/>
          <a:sy n="86" d="100"/>
        </p:scale>
        <p:origin x="2720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gs" Target="tags/tag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6CF125C-43DE-4F3C-859C-A5743BC293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B818D6C-1C75-40BA-93FC-663F57043914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altLang="zh-TW" sz="36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ImageMap</a:t>
          </a:r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選單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6ED0D1-CE3F-4115-B45A-6B96F8E7D890}" type="parTrans" cxnId="{ECEC23E5-FF3D-421A-B8FA-C110B5B78BD6}">
      <dgm:prSet/>
      <dgm:spPr/>
      <dgm:t>
        <a:bodyPr/>
        <a:lstStyle/>
        <a:p>
          <a:endParaRPr lang="zh-TW" altLang="en-US"/>
        </a:p>
      </dgm:t>
    </dgm:pt>
    <dgm:pt modelId="{DED6B5A0-B15B-431C-AA7D-45F35E58F047}" type="sibTrans" cxnId="{ECEC23E5-FF3D-421A-B8FA-C110B5B78BD6}">
      <dgm:prSet/>
      <dgm:spPr/>
      <dgm:t>
        <a:bodyPr/>
        <a:lstStyle/>
        <a:p>
          <a:endParaRPr lang="zh-TW" altLang="en-US"/>
        </a:p>
      </dgm:t>
    </dgm:pt>
    <dgm:pt modelId="{70B2B907-6E51-4E59-9084-98A1E137C73B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用戶可直接點選主題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574D79-B1B7-4044-AD45-7AB2473AAACD}" type="parTrans" cxnId="{0978F545-19E4-49E1-9FB5-275206E738EF}">
      <dgm:prSet/>
      <dgm:spPr/>
      <dgm:t>
        <a:bodyPr/>
        <a:lstStyle/>
        <a:p>
          <a:endParaRPr lang="zh-TW" altLang="en-US"/>
        </a:p>
      </dgm:t>
    </dgm:pt>
    <dgm:pt modelId="{8FB83329-6F27-4B00-B836-FC4B154791FC}" type="sibTrans" cxnId="{0978F545-19E4-49E1-9FB5-275206E738EF}">
      <dgm:prSet/>
      <dgm:spPr/>
      <dgm:t>
        <a:bodyPr/>
        <a:lstStyle/>
        <a:p>
          <a:endParaRPr lang="zh-TW" altLang="en-US"/>
        </a:p>
      </dgm:t>
    </dgm:pt>
    <dgm:pt modelId="{6CBEF639-354C-4A51-A02F-FD0427BF3475}" type="pres">
      <dgm:prSet presAssocID="{E6CF125C-43DE-4F3C-859C-A5743BC293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7A0C706-958C-4B30-8C36-62D01347F938}" type="pres">
      <dgm:prSet presAssocID="{5B818D6C-1C75-40BA-93FC-663F5704391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9A5BB9-32FE-4766-9762-E928C81E9269}" type="pres">
      <dgm:prSet presAssocID="{5B818D6C-1C75-40BA-93FC-663F5704391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4F55A1-C855-40FE-851E-DB52C4C85657}" type="presOf" srcId="{E6CF125C-43DE-4F3C-859C-A5743BC2933D}" destId="{6CBEF639-354C-4A51-A02F-FD0427BF3475}" srcOrd="0" destOrd="0" presId="urn:microsoft.com/office/officeart/2005/8/layout/vList2"/>
    <dgm:cxn modelId="{8912A158-0374-439D-B318-71617B9AC55A}" type="presOf" srcId="{5B818D6C-1C75-40BA-93FC-663F57043914}" destId="{77A0C706-958C-4B30-8C36-62D01347F938}" srcOrd="0" destOrd="0" presId="urn:microsoft.com/office/officeart/2005/8/layout/vList2"/>
    <dgm:cxn modelId="{0978F545-19E4-49E1-9FB5-275206E738EF}" srcId="{5B818D6C-1C75-40BA-93FC-663F57043914}" destId="{70B2B907-6E51-4E59-9084-98A1E137C73B}" srcOrd="0" destOrd="0" parTransId="{8E574D79-B1B7-4044-AD45-7AB2473AAACD}" sibTransId="{8FB83329-6F27-4B00-B836-FC4B154791FC}"/>
    <dgm:cxn modelId="{ECEC23E5-FF3D-421A-B8FA-C110B5B78BD6}" srcId="{E6CF125C-43DE-4F3C-859C-A5743BC2933D}" destId="{5B818D6C-1C75-40BA-93FC-663F57043914}" srcOrd="0" destOrd="0" parTransId="{DB6ED0D1-CE3F-4115-B45A-6B96F8E7D890}" sibTransId="{DED6B5A0-B15B-431C-AA7D-45F35E58F047}"/>
    <dgm:cxn modelId="{9E7A6337-03C8-4672-98F2-D8F3D83F8220}" type="presOf" srcId="{70B2B907-6E51-4E59-9084-98A1E137C73B}" destId="{B89A5BB9-32FE-4766-9762-E928C81E9269}" srcOrd="0" destOrd="0" presId="urn:microsoft.com/office/officeart/2005/8/layout/vList2"/>
    <dgm:cxn modelId="{BF001712-3194-4B5D-A642-AF6231ED2271}" type="presParOf" srcId="{6CBEF639-354C-4A51-A02F-FD0427BF3475}" destId="{77A0C706-958C-4B30-8C36-62D01347F938}" srcOrd="0" destOrd="0" presId="urn:microsoft.com/office/officeart/2005/8/layout/vList2"/>
    <dgm:cxn modelId="{0BF5DD3B-BFEA-40CA-A39C-8EAAD9264B5D}" type="presParOf" srcId="{6CBEF639-354C-4A51-A02F-FD0427BF3475}" destId="{B89A5BB9-32FE-4766-9762-E928C81E926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BB4BBA1-A40E-424B-9EB3-59406A8DFDAB}" type="presOf" srcId="{60AC747A-12DB-224E-8F60-F32BB0CB3429}" destId="{DD16E47E-74D7-E84B-9B50-26A9C16DE093}" srcOrd="0" destOrd="0" presId="urn:microsoft.com/office/officeart/2005/8/layout/chevron1"/>
    <dgm:cxn modelId="{08B3972A-2229-024B-84F0-56AFC48137A5}" type="presOf" srcId="{F99F5607-0838-EE4A-A868-4661E31170F2}" destId="{425A0F68-E80C-C34B-9D85-3F84A4CE6E26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E9159F2B-036D-F048-A5F7-BCBB1666236F}" type="presOf" srcId="{A1B51D7C-2C4E-4B48-AC9D-C5BE5E19D63D}" destId="{3543F005-FA0F-6B47-8069-ED083127FC4C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E0DDB2FE-ABC6-3E4D-A726-3075C693612A}" type="presOf" srcId="{9F61FE38-799F-7643-8262-6EF83B028898}" destId="{4630EA11-8319-A542-B85F-F0FDE4455B71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BD823E18-634A-7143-85DF-A3492D3E5680}" type="presOf" srcId="{16958755-745A-E94C-BD87-12BAEDBBD81A}" destId="{08C0D3EC-BCB9-3B40-B604-12752C5AD7D0}" srcOrd="0" destOrd="0" presId="urn:microsoft.com/office/officeart/2005/8/layout/chevron1"/>
    <dgm:cxn modelId="{CDC6F2C6-46F9-BC49-AEE0-2A5FAE88B575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0B103BB4-4830-D74A-99F7-2B31B146C613}" type="presOf" srcId="{B7EAD36E-32F7-F846-85D9-D602EAF22798}" destId="{16205495-21EB-6C45-A9DA-CAA35E3E889A}" srcOrd="0" destOrd="0" presId="urn:microsoft.com/office/officeart/2005/8/layout/chevron1"/>
    <dgm:cxn modelId="{2F5063CE-5362-7A49-9062-26191A7A1248}" type="presOf" srcId="{C8D5A581-4E5C-1E4D-B895-72E11A63258F}" destId="{D7FFF16D-68BF-D44C-94A8-E9CE57955931}" srcOrd="0" destOrd="0" presId="urn:microsoft.com/office/officeart/2005/8/layout/chevron1"/>
    <dgm:cxn modelId="{2ABDE07B-A4AD-F148-9DBE-D4468EB8D9DF}" type="presParOf" srcId="{D7FFF16D-68BF-D44C-94A8-E9CE57955931}" destId="{4630EA11-8319-A542-B85F-F0FDE4455B71}" srcOrd="0" destOrd="0" presId="urn:microsoft.com/office/officeart/2005/8/layout/chevron1"/>
    <dgm:cxn modelId="{8BF3D215-0028-0B40-B8B0-6D072B9DF384}" type="presParOf" srcId="{D7FFF16D-68BF-D44C-94A8-E9CE57955931}" destId="{A3E62DB4-EF18-954A-B0E6-38AA623A434C}" srcOrd="1" destOrd="0" presId="urn:microsoft.com/office/officeart/2005/8/layout/chevron1"/>
    <dgm:cxn modelId="{009E687F-9AAC-9F4F-A49F-60911B19F182}" type="presParOf" srcId="{D7FFF16D-68BF-D44C-94A8-E9CE57955931}" destId="{3543F005-FA0F-6B47-8069-ED083127FC4C}" srcOrd="2" destOrd="0" presId="urn:microsoft.com/office/officeart/2005/8/layout/chevron1"/>
    <dgm:cxn modelId="{C5C15613-EB75-0341-BC9B-A9ECA271FF16}" type="presParOf" srcId="{D7FFF16D-68BF-D44C-94A8-E9CE57955931}" destId="{419AB7AD-E0C8-CA4D-94F6-20ACDC01D8D5}" srcOrd="3" destOrd="0" presId="urn:microsoft.com/office/officeart/2005/8/layout/chevron1"/>
    <dgm:cxn modelId="{45434681-3BC3-5D47-9072-C2DD73DE8003}" type="presParOf" srcId="{D7FFF16D-68BF-D44C-94A8-E9CE57955931}" destId="{1FBC7576-CCDD-DE4F-B86C-9ADB94A9D4C1}" srcOrd="4" destOrd="0" presId="urn:microsoft.com/office/officeart/2005/8/layout/chevron1"/>
    <dgm:cxn modelId="{A4C5A5D7-9E0D-0B40-BC99-A829EB433C4F}" type="presParOf" srcId="{D7FFF16D-68BF-D44C-94A8-E9CE57955931}" destId="{3A15D956-DF5E-6D45-AA61-B9337F4B84D8}" srcOrd="5" destOrd="0" presId="urn:microsoft.com/office/officeart/2005/8/layout/chevron1"/>
    <dgm:cxn modelId="{E795CC72-57B1-9847-AA62-F6E336A5BE83}" type="presParOf" srcId="{D7FFF16D-68BF-D44C-94A8-E9CE57955931}" destId="{16205495-21EB-6C45-A9DA-CAA35E3E889A}" srcOrd="6" destOrd="0" presId="urn:microsoft.com/office/officeart/2005/8/layout/chevron1"/>
    <dgm:cxn modelId="{C98FED51-F4B4-4348-94BE-09153DCA9BF5}" type="presParOf" srcId="{D7FFF16D-68BF-D44C-94A8-E9CE57955931}" destId="{2FB661EE-C72A-B64F-AB89-05A756062EFE}" srcOrd="7" destOrd="0" presId="urn:microsoft.com/office/officeart/2005/8/layout/chevron1"/>
    <dgm:cxn modelId="{15A0E1DA-AF6C-1B45-93F1-8E878391441B}" type="presParOf" srcId="{D7FFF16D-68BF-D44C-94A8-E9CE57955931}" destId="{08C0D3EC-BCB9-3B40-B604-12752C5AD7D0}" srcOrd="8" destOrd="0" presId="urn:microsoft.com/office/officeart/2005/8/layout/chevron1"/>
    <dgm:cxn modelId="{A2C994C4-1FAF-F545-986B-7BB7F0F1EEF1}" type="presParOf" srcId="{D7FFF16D-68BF-D44C-94A8-E9CE57955931}" destId="{1DC4C3FB-D14E-3248-9A33-7229ED78285B}" srcOrd="9" destOrd="0" presId="urn:microsoft.com/office/officeart/2005/8/layout/chevron1"/>
    <dgm:cxn modelId="{06373874-6B87-B34D-B5A3-90AD28FB51C4}" type="presParOf" srcId="{D7FFF16D-68BF-D44C-94A8-E9CE57955931}" destId="{425A0F68-E80C-C34B-9D85-3F84A4CE6E26}" srcOrd="10" destOrd="0" presId="urn:microsoft.com/office/officeart/2005/8/layout/chevron1"/>
    <dgm:cxn modelId="{F76F3651-4369-3442-8967-946E3AA5803C}" type="presParOf" srcId="{D7FFF16D-68BF-D44C-94A8-E9CE57955931}" destId="{BF0946E1-A7AE-4C45-BAE5-F59F193C2D22}" srcOrd="11" destOrd="0" presId="urn:microsoft.com/office/officeart/2005/8/layout/chevron1"/>
    <dgm:cxn modelId="{D719FE69-7774-9B43-8DC8-C2F31C036231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CF65C66-0C5B-BF45-95BC-163E572AA785}" type="presOf" srcId="{F99F5607-0838-EE4A-A868-4661E31170F2}" destId="{425A0F68-E80C-C34B-9D85-3F84A4CE6E26}" srcOrd="0" destOrd="0" presId="urn:microsoft.com/office/officeart/2005/8/layout/chevron1"/>
    <dgm:cxn modelId="{D979A2F4-8D72-D943-825C-EEFB05407DB7}" type="presOf" srcId="{B7EAD36E-32F7-F846-85D9-D602EAF22798}" destId="{16205495-21EB-6C45-A9DA-CAA35E3E889A}" srcOrd="0" destOrd="0" presId="urn:microsoft.com/office/officeart/2005/8/layout/chevron1"/>
    <dgm:cxn modelId="{48B3E971-D4B9-304F-A835-2D9DA86B0BCE}" type="presOf" srcId="{DFBAD7BD-BB69-7C4E-8A83-D77B47FA4B7E}" destId="{1FBC7576-CCDD-DE4F-B86C-9ADB94A9D4C1}" srcOrd="0" destOrd="0" presId="urn:microsoft.com/office/officeart/2005/8/layout/chevron1"/>
    <dgm:cxn modelId="{A8610E55-24E1-B447-8A6C-3EEE0CEFB38C}" type="presOf" srcId="{16958755-745A-E94C-BD87-12BAEDBBD81A}" destId="{08C0D3EC-BCB9-3B40-B604-12752C5AD7D0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0C2F48CD-9D03-6244-AB53-2BCAC79AE51B}" type="presOf" srcId="{A1B51D7C-2C4E-4B48-AC9D-C5BE5E19D63D}" destId="{3543F005-FA0F-6B47-8069-ED083127FC4C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1999356C-8129-9E41-A351-91F7C1E6091A}" type="presOf" srcId="{C8D5A581-4E5C-1E4D-B895-72E11A63258F}" destId="{D7FFF16D-68BF-D44C-94A8-E9CE57955931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0EC598AE-C7F7-754E-B712-79611EEABFFA}" type="presOf" srcId="{9F61FE38-799F-7643-8262-6EF83B028898}" destId="{4630EA11-8319-A542-B85F-F0FDE4455B71}" srcOrd="0" destOrd="0" presId="urn:microsoft.com/office/officeart/2005/8/layout/chevron1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3767EF1E-E3A9-9C4A-9B36-3C442A97CD91}" type="presOf" srcId="{60AC747A-12DB-224E-8F60-F32BB0CB3429}" destId="{DD16E47E-74D7-E84B-9B50-26A9C16DE093}" srcOrd="0" destOrd="0" presId="urn:microsoft.com/office/officeart/2005/8/layout/chevron1"/>
    <dgm:cxn modelId="{BF5FC892-49B4-174C-9E0A-391A8B7352F3}" type="presParOf" srcId="{D7FFF16D-68BF-D44C-94A8-E9CE57955931}" destId="{4630EA11-8319-A542-B85F-F0FDE4455B71}" srcOrd="0" destOrd="0" presId="urn:microsoft.com/office/officeart/2005/8/layout/chevron1"/>
    <dgm:cxn modelId="{782FCDC5-A4FC-A948-9E65-7359017334EB}" type="presParOf" srcId="{D7FFF16D-68BF-D44C-94A8-E9CE57955931}" destId="{A3E62DB4-EF18-954A-B0E6-38AA623A434C}" srcOrd="1" destOrd="0" presId="urn:microsoft.com/office/officeart/2005/8/layout/chevron1"/>
    <dgm:cxn modelId="{7FC29D90-2F83-5C45-A459-5AE2434C2D3A}" type="presParOf" srcId="{D7FFF16D-68BF-D44C-94A8-E9CE57955931}" destId="{3543F005-FA0F-6B47-8069-ED083127FC4C}" srcOrd="2" destOrd="0" presId="urn:microsoft.com/office/officeart/2005/8/layout/chevron1"/>
    <dgm:cxn modelId="{A1981091-3F64-8D45-B689-1D70E0E8F3B2}" type="presParOf" srcId="{D7FFF16D-68BF-D44C-94A8-E9CE57955931}" destId="{419AB7AD-E0C8-CA4D-94F6-20ACDC01D8D5}" srcOrd="3" destOrd="0" presId="urn:microsoft.com/office/officeart/2005/8/layout/chevron1"/>
    <dgm:cxn modelId="{6ED2B205-7DEC-764B-A63B-87E835A7A389}" type="presParOf" srcId="{D7FFF16D-68BF-D44C-94A8-E9CE57955931}" destId="{1FBC7576-CCDD-DE4F-B86C-9ADB94A9D4C1}" srcOrd="4" destOrd="0" presId="urn:microsoft.com/office/officeart/2005/8/layout/chevron1"/>
    <dgm:cxn modelId="{82D658B9-E590-724F-ADD3-98B57B9D254D}" type="presParOf" srcId="{D7FFF16D-68BF-D44C-94A8-E9CE57955931}" destId="{3A15D956-DF5E-6D45-AA61-B9337F4B84D8}" srcOrd="5" destOrd="0" presId="urn:microsoft.com/office/officeart/2005/8/layout/chevron1"/>
    <dgm:cxn modelId="{09BA262E-3A29-DE45-BD26-955903DF14D0}" type="presParOf" srcId="{D7FFF16D-68BF-D44C-94A8-E9CE57955931}" destId="{16205495-21EB-6C45-A9DA-CAA35E3E889A}" srcOrd="6" destOrd="0" presId="urn:microsoft.com/office/officeart/2005/8/layout/chevron1"/>
    <dgm:cxn modelId="{62B67436-682F-FA4C-9FD2-8C7E8A9516C3}" type="presParOf" srcId="{D7FFF16D-68BF-D44C-94A8-E9CE57955931}" destId="{2FB661EE-C72A-B64F-AB89-05A756062EFE}" srcOrd="7" destOrd="0" presId="urn:microsoft.com/office/officeart/2005/8/layout/chevron1"/>
    <dgm:cxn modelId="{413B02F7-1B54-9041-B700-66FBF92E3F8E}" type="presParOf" srcId="{D7FFF16D-68BF-D44C-94A8-E9CE57955931}" destId="{08C0D3EC-BCB9-3B40-B604-12752C5AD7D0}" srcOrd="8" destOrd="0" presId="urn:microsoft.com/office/officeart/2005/8/layout/chevron1"/>
    <dgm:cxn modelId="{179F03F9-EFBA-1F45-AA2A-CEC61677C546}" type="presParOf" srcId="{D7FFF16D-68BF-D44C-94A8-E9CE57955931}" destId="{1DC4C3FB-D14E-3248-9A33-7229ED78285B}" srcOrd="9" destOrd="0" presId="urn:microsoft.com/office/officeart/2005/8/layout/chevron1"/>
    <dgm:cxn modelId="{99E78EBB-97D3-694C-948F-EF0F1E1ACAAB}" type="presParOf" srcId="{D7FFF16D-68BF-D44C-94A8-E9CE57955931}" destId="{425A0F68-E80C-C34B-9D85-3F84A4CE6E26}" srcOrd="10" destOrd="0" presId="urn:microsoft.com/office/officeart/2005/8/layout/chevron1"/>
    <dgm:cxn modelId="{7285D7F0-8083-0644-BE50-3C5329DA5D66}" type="presParOf" srcId="{D7FFF16D-68BF-D44C-94A8-E9CE57955931}" destId="{BF0946E1-A7AE-4C45-BAE5-F59F193C2D22}" srcOrd="11" destOrd="0" presId="urn:microsoft.com/office/officeart/2005/8/layout/chevron1"/>
    <dgm:cxn modelId="{51CCE1A0-25EE-A245-BD75-65FE2B41192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325C4D78-A529-0742-8EFE-FD340E582663}" type="presOf" srcId="{60AC747A-12DB-224E-8F60-F32BB0CB3429}" destId="{DD16E47E-74D7-E84B-9B50-26A9C16DE09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54BC19B8-1409-5C47-8EF5-10F1ADE8B180}" type="presOf" srcId="{9F61FE38-799F-7643-8262-6EF83B028898}" destId="{4630EA11-8319-A542-B85F-F0FDE4455B71}" srcOrd="0" destOrd="0" presId="urn:microsoft.com/office/officeart/2005/8/layout/chevron1"/>
    <dgm:cxn modelId="{38411AC3-B617-C441-9108-5B2C6CCF6535}" type="presOf" srcId="{16958755-745A-E94C-BD87-12BAEDBBD81A}" destId="{08C0D3EC-BCB9-3B40-B604-12752C5AD7D0}" srcOrd="0" destOrd="0" presId="urn:microsoft.com/office/officeart/2005/8/layout/chevron1"/>
    <dgm:cxn modelId="{5EF739EF-3D83-6F4F-9D01-4E2EAEB02E2F}" type="presOf" srcId="{C8D5A581-4E5C-1E4D-B895-72E11A63258F}" destId="{D7FFF16D-68BF-D44C-94A8-E9CE57955931}" srcOrd="0" destOrd="0" presId="urn:microsoft.com/office/officeart/2005/8/layout/chevron1"/>
    <dgm:cxn modelId="{A8FD040D-C3DD-CC43-B0A8-F33B6B03C2E4}" type="presOf" srcId="{DFBAD7BD-BB69-7C4E-8A83-D77B47FA4B7E}" destId="{1FBC7576-CCDD-DE4F-B86C-9ADB94A9D4C1}" srcOrd="0" destOrd="0" presId="urn:microsoft.com/office/officeart/2005/8/layout/chevron1"/>
    <dgm:cxn modelId="{91A464DF-68BA-9E46-B2F5-A09F179C6E88}" type="presOf" srcId="{B7EAD36E-32F7-F846-85D9-D602EAF22798}" destId="{16205495-21EB-6C45-A9DA-CAA35E3E889A}" srcOrd="0" destOrd="0" presId="urn:microsoft.com/office/officeart/2005/8/layout/chevron1"/>
    <dgm:cxn modelId="{AFD9D88A-4F5D-3549-971F-2475BD3E2AFD}" type="presOf" srcId="{F99F5607-0838-EE4A-A868-4661E31170F2}" destId="{425A0F68-E80C-C34B-9D85-3F84A4CE6E26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441E0111-8C8E-F442-B723-15B26C989F10}" type="presOf" srcId="{A1B51D7C-2C4E-4B48-AC9D-C5BE5E19D63D}" destId="{3543F005-FA0F-6B47-8069-ED083127FC4C}" srcOrd="0" destOrd="0" presId="urn:microsoft.com/office/officeart/2005/8/layout/chevron1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D479840-3414-FC44-A114-E0EAAFC4B73A}" type="presParOf" srcId="{D7FFF16D-68BF-D44C-94A8-E9CE57955931}" destId="{4630EA11-8319-A542-B85F-F0FDE4455B71}" srcOrd="0" destOrd="0" presId="urn:microsoft.com/office/officeart/2005/8/layout/chevron1"/>
    <dgm:cxn modelId="{8803A966-7683-8E41-9878-C15C5DC55640}" type="presParOf" srcId="{D7FFF16D-68BF-D44C-94A8-E9CE57955931}" destId="{A3E62DB4-EF18-954A-B0E6-38AA623A434C}" srcOrd="1" destOrd="0" presId="urn:microsoft.com/office/officeart/2005/8/layout/chevron1"/>
    <dgm:cxn modelId="{1DD4EBDA-40AD-E347-925A-D453F9864135}" type="presParOf" srcId="{D7FFF16D-68BF-D44C-94A8-E9CE57955931}" destId="{3543F005-FA0F-6B47-8069-ED083127FC4C}" srcOrd="2" destOrd="0" presId="urn:microsoft.com/office/officeart/2005/8/layout/chevron1"/>
    <dgm:cxn modelId="{1A765216-9503-5140-BB82-2280B5A02124}" type="presParOf" srcId="{D7FFF16D-68BF-D44C-94A8-E9CE57955931}" destId="{419AB7AD-E0C8-CA4D-94F6-20ACDC01D8D5}" srcOrd="3" destOrd="0" presId="urn:microsoft.com/office/officeart/2005/8/layout/chevron1"/>
    <dgm:cxn modelId="{64974CDF-C9C7-0E4B-BD37-D75D7033A9CA}" type="presParOf" srcId="{D7FFF16D-68BF-D44C-94A8-E9CE57955931}" destId="{1FBC7576-CCDD-DE4F-B86C-9ADB94A9D4C1}" srcOrd="4" destOrd="0" presId="urn:microsoft.com/office/officeart/2005/8/layout/chevron1"/>
    <dgm:cxn modelId="{10F9BB10-7253-EC45-B7A6-B10D5787C4D4}" type="presParOf" srcId="{D7FFF16D-68BF-D44C-94A8-E9CE57955931}" destId="{3A15D956-DF5E-6D45-AA61-B9337F4B84D8}" srcOrd="5" destOrd="0" presId="urn:microsoft.com/office/officeart/2005/8/layout/chevron1"/>
    <dgm:cxn modelId="{EF0A04E3-C248-854E-9068-2A02FA326F3C}" type="presParOf" srcId="{D7FFF16D-68BF-D44C-94A8-E9CE57955931}" destId="{16205495-21EB-6C45-A9DA-CAA35E3E889A}" srcOrd="6" destOrd="0" presId="urn:microsoft.com/office/officeart/2005/8/layout/chevron1"/>
    <dgm:cxn modelId="{F2E589F1-27BB-AE4D-90C1-C843B74350A9}" type="presParOf" srcId="{D7FFF16D-68BF-D44C-94A8-E9CE57955931}" destId="{2FB661EE-C72A-B64F-AB89-05A756062EFE}" srcOrd="7" destOrd="0" presId="urn:microsoft.com/office/officeart/2005/8/layout/chevron1"/>
    <dgm:cxn modelId="{D7B54C7F-7F9F-ED4E-B066-2AF9C45DC2DA}" type="presParOf" srcId="{D7FFF16D-68BF-D44C-94A8-E9CE57955931}" destId="{08C0D3EC-BCB9-3B40-B604-12752C5AD7D0}" srcOrd="8" destOrd="0" presId="urn:microsoft.com/office/officeart/2005/8/layout/chevron1"/>
    <dgm:cxn modelId="{5C7EF344-8E3E-4B47-AA56-7BDEFBB3656F}" type="presParOf" srcId="{D7FFF16D-68BF-D44C-94A8-E9CE57955931}" destId="{1DC4C3FB-D14E-3248-9A33-7229ED78285B}" srcOrd="9" destOrd="0" presId="urn:microsoft.com/office/officeart/2005/8/layout/chevron1"/>
    <dgm:cxn modelId="{F065E5BD-6577-6A4A-AB75-97BBBAFD0E43}" type="presParOf" srcId="{D7FFF16D-68BF-D44C-94A8-E9CE57955931}" destId="{425A0F68-E80C-C34B-9D85-3F84A4CE6E26}" srcOrd="10" destOrd="0" presId="urn:microsoft.com/office/officeart/2005/8/layout/chevron1"/>
    <dgm:cxn modelId="{46949ECC-89E3-1544-A405-7ED8071DBC09}" type="presParOf" srcId="{D7FFF16D-68BF-D44C-94A8-E9CE57955931}" destId="{BF0946E1-A7AE-4C45-BAE5-F59F193C2D22}" srcOrd="11" destOrd="0" presId="urn:microsoft.com/office/officeart/2005/8/layout/chevron1"/>
    <dgm:cxn modelId="{FB6C9F1A-598B-9A4C-B15D-C9B1D178672D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EF471F-B021-2545-A444-7BE3B0731C45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6667B2-FACF-0042-AF8F-C680E21F560B}" type="parTrans" cxnId="{C89FC678-AE6C-CC4F-B9BC-41BC2797408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8A85C5-F6D1-AB49-B8CA-1FC077737E74}" type="sibTrans" cxnId="{C89FC678-AE6C-CC4F-B9BC-41BC2797408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5FC487-05A3-E044-8B17-608DF31FEF80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57500D-82A7-9745-B4DE-CFF7E3748CA9}" type="parTrans" cxnId="{0E8CF9C5-E8BA-D947-A4FB-7F3C584142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8CDDDA-E2CF-2243-9426-D25AA358B8D0}" type="sibTrans" cxnId="{0E8CF9C5-E8BA-D947-A4FB-7F3C58414285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6ED8589-66AD-524D-9A3B-D0B79958EECA}" type="pres">
      <dgm:prSet presAssocID="{775FC487-05A3-E044-8B17-608DF31FEF8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6983DE-FE76-A040-85D0-4B36321F934D}" type="pres">
      <dgm:prSet presAssocID="{AA8CDDDA-E2CF-2243-9426-D25AA358B8D0}" presName="parTxOnlySpace" presStyleCnt="0"/>
      <dgm:spPr/>
    </dgm:pt>
    <dgm:pt modelId="{8D3C4CCB-CE63-BD4B-AFED-65A881FFC8B2}" type="pres">
      <dgm:prSet presAssocID="{C5EF471F-B021-2545-A444-7BE3B0731C45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652051C-E364-C049-AED8-340C9B5E03DB}" type="presOf" srcId="{DFBAD7BD-BB69-7C4E-8A83-D77B47FA4B7E}" destId="{1FBC7576-CCDD-DE4F-B86C-9ADB94A9D4C1}" srcOrd="0" destOrd="0" presId="urn:microsoft.com/office/officeart/2005/8/layout/chevron1"/>
    <dgm:cxn modelId="{3F31B777-09ED-E44E-9891-CD70DE6CE8E7}" type="presOf" srcId="{C5EF471F-B021-2545-A444-7BE3B0731C45}" destId="{8D3C4CCB-CE63-BD4B-AFED-65A881FFC8B2}" srcOrd="0" destOrd="0" presId="urn:microsoft.com/office/officeart/2005/8/layout/chevron1"/>
    <dgm:cxn modelId="{C89FC678-AE6C-CC4F-B9BC-41BC27974080}" srcId="{C8D5A581-4E5C-1E4D-B895-72E11A63258F}" destId="{C5EF471F-B021-2545-A444-7BE3B0731C45}" srcOrd="6" destOrd="0" parTransId="{3D6667B2-FACF-0042-AF8F-C680E21F560B}" sibTransId="{4F8A85C5-F6D1-AB49-B8CA-1FC077737E74}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E979AC66-92D0-D048-AAD2-339956C51B2B}" type="presOf" srcId="{A1B51D7C-2C4E-4B48-AC9D-C5BE5E19D63D}" destId="{3543F005-FA0F-6B47-8069-ED083127FC4C}" srcOrd="0" destOrd="0" presId="urn:microsoft.com/office/officeart/2005/8/layout/chevron1"/>
    <dgm:cxn modelId="{AAA187B7-C1D8-6C41-A47D-81AD879F3E80}" type="presOf" srcId="{9F61FE38-799F-7643-8262-6EF83B028898}" destId="{4630EA11-8319-A542-B85F-F0FDE4455B71}" srcOrd="0" destOrd="0" presId="urn:microsoft.com/office/officeart/2005/8/layout/chevron1"/>
    <dgm:cxn modelId="{EFF848B1-5DE6-BA49-A091-C24147ADD970}" type="presOf" srcId="{16958755-745A-E94C-BD87-12BAEDBBD81A}" destId="{08C0D3EC-BCB9-3B40-B604-12752C5AD7D0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0E8CF9C5-E8BA-D947-A4FB-7F3C58414285}" srcId="{C8D5A581-4E5C-1E4D-B895-72E11A63258F}" destId="{775FC487-05A3-E044-8B17-608DF31FEF80}" srcOrd="5" destOrd="0" parTransId="{6257500D-82A7-9745-B4DE-CFF7E3748CA9}" sibTransId="{AA8CDDDA-E2CF-2243-9426-D25AA358B8D0}"/>
    <dgm:cxn modelId="{EAA84B7F-044A-F545-B117-3731A5508B41}" type="presOf" srcId="{775FC487-05A3-E044-8B17-608DF31FEF80}" destId="{46ED8589-66AD-524D-9A3B-D0B79958EECA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1B37C74C-C31A-1241-B86D-BFA9AAAECF51}" type="presOf" srcId="{B7EAD36E-32F7-F846-85D9-D602EAF22798}" destId="{16205495-21EB-6C45-A9DA-CAA35E3E889A}" srcOrd="0" destOrd="0" presId="urn:microsoft.com/office/officeart/2005/8/layout/chevron1"/>
    <dgm:cxn modelId="{9C132A4F-26D0-2D46-B04F-E4E9800C3DB5}" type="presOf" srcId="{C8D5A581-4E5C-1E4D-B895-72E11A63258F}" destId="{D7FFF16D-68BF-D44C-94A8-E9CE57955931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99B643E-FA8B-AE4F-AB7A-1AC70A7EF961}" type="presParOf" srcId="{D7FFF16D-68BF-D44C-94A8-E9CE57955931}" destId="{4630EA11-8319-A542-B85F-F0FDE4455B71}" srcOrd="0" destOrd="0" presId="urn:microsoft.com/office/officeart/2005/8/layout/chevron1"/>
    <dgm:cxn modelId="{A93F24FE-A594-1846-B38C-E1128177D1ED}" type="presParOf" srcId="{D7FFF16D-68BF-D44C-94A8-E9CE57955931}" destId="{A3E62DB4-EF18-954A-B0E6-38AA623A434C}" srcOrd="1" destOrd="0" presId="urn:microsoft.com/office/officeart/2005/8/layout/chevron1"/>
    <dgm:cxn modelId="{70FAB5E6-9909-B04B-80C3-94E6018A88B6}" type="presParOf" srcId="{D7FFF16D-68BF-D44C-94A8-E9CE57955931}" destId="{3543F005-FA0F-6B47-8069-ED083127FC4C}" srcOrd="2" destOrd="0" presId="urn:microsoft.com/office/officeart/2005/8/layout/chevron1"/>
    <dgm:cxn modelId="{9FB64DF0-9547-4D40-BA42-1303910201E8}" type="presParOf" srcId="{D7FFF16D-68BF-D44C-94A8-E9CE57955931}" destId="{419AB7AD-E0C8-CA4D-94F6-20ACDC01D8D5}" srcOrd="3" destOrd="0" presId="urn:microsoft.com/office/officeart/2005/8/layout/chevron1"/>
    <dgm:cxn modelId="{3B7A4F26-D61A-334A-9753-95C0385534B4}" type="presParOf" srcId="{D7FFF16D-68BF-D44C-94A8-E9CE57955931}" destId="{1FBC7576-CCDD-DE4F-B86C-9ADB94A9D4C1}" srcOrd="4" destOrd="0" presId="urn:microsoft.com/office/officeart/2005/8/layout/chevron1"/>
    <dgm:cxn modelId="{9AFA6BA6-0685-BE40-9CBE-8BE072241C03}" type="presParOf" srcId="{D7FFF16D-68BF-D44C-94A8-E9CE57955931}" destId="{3A15D956-DF5E-6D45-AA61-B9337F4B84D8}" srcOrd="5" destOrd="0" presId="urn:microsoft.com/office/officeart/2005/8/layout/chevron1"/>
    <dgm:cxn modelId="{78F75399-5CF5-F048-9E09-D58CBEE7BA59}" type="presParOf" srcId="{D7FFF16D-68BF-D44C-94A8-E9CE57955931}" destId="{16205495-21EB-6C45-A9DA-CAA35E3E889A}" srcOrd="6" destOrd="0" presId="urn:microsoft.com/office/officeart/2005/8/layout/chevron1"/>
    <dgm:cxn modelId="{79C434B5-EF1C-684B-877E-0721D033AAA4}" type="presParOf" srcId="{D7FFF16D-68BF-D44C-94A8-E9CE57955931}" destId="{2FB661EE-C72A-B64F-AB89-05A756062EFE}" srcOrd="7" destOrd="0" presId="urn:microsoft.com/office/officeart/2005/8/layout/chevron1"/>
    <dgm:cxn modelId="{7E6CF16D-0CEE-E04A-B305-656A5ABC3AC1}" type="presParOf" srcId="{D7FFF16D-68BF-D44C-94A8-E9CE57955931}" destId="{08C0D3EC-BCB9-3B40-B604-12752C5AD7D0}" srcOrd="8" destOrd="0" presId="urn:microsoft.com/office/officeart/2005/8/layout/chevron1"/>
    <dgm:cxn modelId="{D2BE100E-AF78-D14E-9A06-48C1864BC441}" type="presParOf" srcId="{D7FFF16D-68BF-D44C-94A8-E9CE57955931}" destId="{1DC4C3FB-D14E-3248-9A33-7229ED78285B}" srcOrd="9" destOrd="0" presId="urn:microsoft.com/office/officeart/2005/8/layout/chevron1"/>
    <dgm:cxn modelId="{8212985A-8FA2-9A45-B014-3A1D66EEC43C}" type="presParOf" srcId="{D7FFF16D-68BF-D44C-94A8-E9CE57955931}" destId="{46ED8589-66AD-524D-9A3B-D0B79958EECA}" srcOrd="10" destOrd="0" presId="urn:microsoft.com/office/officeart/2005/8/layout/chevron1"/>
    <dgm:cxn modelId="{62689F90-13DC-2243-8F24-FEB974B86502}" type="presParOf" srcId="{D7FFF16D-68BF-D44C-94A8-E9CE57955931}" destId="{8C6983DE-FE76-A040-85D0-4B36321F934D}" srcOrd="11" destOrd="0" presId="urn:microsoft.com/office/officeart/2005/8/layout/chevron1"/>
    <dgm:cxn modelId="{26FA8A7E-F501-D147-876E-261D50A6C99E}" type="presParOf" srcId="{D7FFF16D-68BF-D44C-94A8-E9CE57955931}" destId="{8D3C4CCB-CE63-BD4B-AFED-65A881FFC8B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CC45EA24-AB03-5340-B1F5-0990B31BD7ED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B2976393-3BB1-6E4C-B201-947DAA4F8828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增加更多信用卡優惠商家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9BFD4B-27A4-D446-B7E4-8D24F4DC4ED9}" type="parTrans" cxnId="{9DCD3992-49AC-F64D-A097-34B371DA519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5043C03-ECE8-214F-BCBE-142F55BB577F}" type="sibTrans" cxnId="{9DCD3992-49AC-F64D-A097-34B371DA519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19DE71A-C0B0-FB4F-BA17-AC5DAFBA1B30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收集更多使用者資料來進行建模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7E755F-BA9F-C94A-A152-6E3E7BD4D1E0}" type="parTrans" cxnId="{59380102-8327-DC4C-946A-F8E9B76F40B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A169B0-001A-1A4E-AD9C-B93FCBD2AF77}" type="sibTrans" cxnId="{59380102-8327-DC4C-946A-F8E9B76F40B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C0EC841-4EC1-DE4A-8DA3-845B50A19D58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紀錄使用者瀏覽紀錄並加以分析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05E9E9-82BD-6B47-B7C6-6BD3A2669884}" type="parTrans" cxnId="{1B8D8C9D-D252-C94D-A8A5-2A4A0831602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D5ABFC0-1ABC-8245-92A9-A2E3C24F3D47}" type="sibTrans" cxnId="{1B8D8C9D-D252-C94D-A8A5-2A4A0831602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FE193D-0409-C248-BAE5-BE09CFDBB7B3}">
      <dgm:prSet phldrT="[文字]"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爬蟲及建模自動化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DC874B3-FE12-8846-9A00-8CCCBA3C62AB}" type="sibTrans" cxnId="{870FB31C-8980-2A48-B6A2-4F8C495120A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A7E7071-A6BE-3041-AF77-CF7AAAFBCA1B}" type="parTrans" cxnId="{870FB31C-8980-2A48-B6A2-4F8C495120A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4854A7-AA30-6E44-B2F1-B9ED9ADA43EF}" type="pres">
      <dgm:prSet presAssocID="{CC45EA24-AB03-5340-B1F5-0990B31BD7ED}" presName="linearFlow" presStyleCnt="0">
        <dgm:presLayoutVars>
          <dgm:dir/>
          <dgm:resizeHandles val="exact"/>
        </dgm:presLayoutVars>
      </dgm:prSet>
      <dgm:spPr/>
    </dgm:pt>
    <dgm:pt modelId="{59201AD0-7C9C-244B-B067-576A2BDA0CFF}" type="pres">
      <dgm:prSet presAssocID="{98FE193D-0409-C248-BAE5-BE09CFDBB7B3}" presName="composite" presStyleCnt="0"/>
      <dgm:spPr/>
    </dgm:pt>
    <dgm:pt modelId="{0BCC2C4F-ABA4-6046-AAAA-4CF70B5CCD19}" type="pres">
      <dgm:prSet presAssocID="{98FE193D-0409-C248-BAE5-BE09CFDBB7B3}" presName="imgShp" presStyleLbl="fgImgPlace1" presStyleIdx="0" presStyleCnt="4"/>
      <dgm:spPr/>
    </dgm:pt>
    <dgm:pt modelId="{E39A72EC-27A6-D442-989F-7E93649790C4}" type="pres">
      <dgm:prSet presAssocID="{98FE193D-0409-C248-BAE5-BE09CFDBB7B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A04296-F62C-974B-8873-2C2D97B9D3BE}" type="pres">
      <dgm:prSet presAssocID="{3DC874B3-FE12-8846-9A00-8CCCBA3C62AB}" presName="spacing" presStyleCnt="0"/>
      <dgm:spPr/>
    </dgm:pt>
    <dgm:pt modelId="{DCC65E0A-4224-D44A-A523-599DB34CAC7B}" type="pres">
      <dgm:prSet presAssocID="{B2976393-3BB1-6E4C-B201-947DAA4F8828}" presName="composite" presStyleCnt="0"/>
      <dgm:spPr/>
    </dgm:pt>
    <dgm:pt modelId="{51542C28-06BA-C44E-9569-6C5D60E3ABF7}" type="pres">
      <dgm:prSet presAssocID="{B2976393-3BB1-6E4C-B201-947DAA4F8828}" presName="imgShp" presStyleLbl="fgImgPlace1" presStyleIdx="1" presStyleCnt="4"/>
      <dgm:spPr/>
    </dgm:pt>
    <dgm:pt modelId="{FF6E406D-EE0D-0543-B324-F78BCDDB6792}" type="pres">
      <dgm:prSet presAssocID="{B2976393-3BB1-6E4C-B201-947DAA4F88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2E9142-2C46-1143-8A12-C26D691B1BE1}" type="pres">
      <dgm:prSet presAssocID="{A5043C03-ECE8-214F-BCBE-142F55BB577F}" presName="spacing" presStyleCnt="0"/>
      <dgm:spPr/>
    </dgm:pt>
    <dgm:pt modelId="{9663584E-AF1B-EF46-BD1D-BDB7ACF27F95}" type="pres">
      <dgm:prSet presAssocID="{919DE71A-C0B0-FB4F-BA17-AC5DAFBA1B30}" presName="composite" presStyleCnt="0"/>
      <dgm:spPr/>
    </dgm:pt>
    <dgm:pt modelId="{798944BC-BDA9-4441-816E-45EDE1EC4C58}" type="pres">
      <dgm:prSet presAssocID="{919DE71A-C0B0-FB4F-BA17-AC5DAFBA1B30}" presName="imgShp" presStyleLbl="fgImgPlace1" presStyleIdx="2" presStyleCnt="4"/>
      <dgm:spPr/>
    </dgm:pt>
    <dgm:pt modelId="{6DCA82BD-E486-2045-80C2-2A52C965F9CD}" type="pres">
      <dgm:prSet presAssocID="{919DE71A-C0B0-FB4F-BA17-AC5DAFBA1B30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8B1E16-543D-7747-B394-B5EEC8FB7E53}" type="pres">
      <dgm:prSet presAssocID="{F6A169B0-001A-1A4E-AD9C-B93FCBD2AF77}" presName="spacing" presStyleCnt="0"/>
      <dgm:spPr/>
    </dgm:pt>
    <dgm:pt modelId="{6779F955-8E4C-F747-ACC4-F8871845E860}" type="pres">
      <dgm:prSet presAssocID="{7C0EC841-4EC1-DE4A-8DA3-845B50A19D58}" presName="composite" presStyleCnt="0"/>
      <dgm:spPr/>
    </dgm:pt>
    <dgm:pt modelId="{B05DA40D-A0D1-854F-9241-16D49EC0DCEB}" type="pres">
      <dgm:prSet presAssocID="{7C0EC841-4EC1-DE4A-8DA3-845B50A19D58}" presName="imgShp" presStyleLbl="fgImgPlace1" presStyleIdx="3" presStyleCnt="4"/>
      <dgm:spPr/>
    </dgm:pt>
    <dgm:pt modelId="{050944D2-005E-F14E-9E22-B1D771010F17}" type="pres">
      <dgm:prSet presAssocID="{7C0EC841-4EC1-DE4A-8DA3-845B50A19D58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6DA8D5D-93AB-8441-BEC3-3F223091FB25}" type="presOf" srcId="{B2976393-3BB1-6E4C-B201-947DAA4F8828}" destId="{FF6E406D-EE0D-0543-B324-F78BCDDB6792}" srcOrd="0" destOrd="0" presId="urn:microsoft.com/office/officeart/2005/8/layout/vList3"/>
    <dgm:cxn modelId="{1B8D8C9D-D252-C94D-A8A5-2A4A08316020}" srcId="{CC45EA24-AB03-5340-B1F5-0990B31BD7ED}" destId="{7C0EC841-4EC1-DE4A-8DA3-845B50A19D58}" srcOrd="3" destOrd="0" parTransId="{A005E9E9-82BD-6B47-B7C6-6BD3A2669884}" sibTransId="{9D5ABFC0-1ABC-8245-92A9-A2E3C24F3D47}"/>
    <dgm:cxn modelId="{C75039EF-01F0-F749-8D37-3BB227A87298}" type="presOf" srcId="{919DE71A-C0B0-FB4F-BA17-AC5DAFBA1B30}" destId="{6DCA82BD-E486-2045-80C2-2A52C965F9CD}" srcOrd="0" destOrd="0" presId="urn:microsoft.com/office/officeart/2005/8/layout/vList3"/>
    <dgm:cxn modelId="{92F71DAB-D4BE-C748-9465-5BECEAFF3D40}" type="presOf" srcId="{7C0EC841-4EC1-DE4A-8DA3-845B50A19D58}" destId="{050944D2-005E-F14E-9E22-B1D771010F17}" srcOrd="0" destOrd="0" presId="urn:microsoft.com/office/officeart/2005/8/layout/vList3"/>
    <dgm:cxn modelId="{870FB31C-8980-2A48-B6A2-4F8C495120A3}" srcId="{CC45EA24-AB03-5340-B1F5-0990B31BD7ED}" destId="{98FE193D-0409-C248-BAE5-BE09CFDBB7B3}" srcOrd="0" destOrd="0" parTransId="{6A7E7071-A6BE-3041-AF77-CF7AAAFBCA1B}" sibTransId="{3DC874B3-FE12-8846-9A00-8CCCBA3C62AB}"/>
    <dgm:cxn modelId="{9DCD3992-49AC-F64D-A097-34B371DA519B}" srcId="{CC45EA24-AB03-5340-B1F5-0990B31BD7ED}" destId="{B2976393-3BB1-6E4C-B201-947DAA4F8828}" srcOrd="1" destOrd="0" parTransId="{8F9BFD4B-27A4-D446-B7E4-8D24F4DC4ED9}" sibTransId="{A5043C03-ECE8-214F-BCBE-142F55BB577F}"/>
    <dgm:cxn modelId="{59380102-8327-DC4C-946A-F8E9B76F40BF}" srcId="{CC45EA24-AB03-5340-B1F5-0990B31BD7ED}" destId="{919DE71A-C0B0-FB4F-BA17-AC5DAFBA1B30}" srcOrd="2" destOrd="0" parTransId="{1F7E755F-BA9F-C94A-A152-6E3E7BD4D1E0}" sibTransId="{F6A169B0-001A-1A4E-AD9C-B93FCBD2AF77}"/>
    <dgm:cxn modelId="{9017F54C-8A18-CE43-AA82-3714CD52DA54}" type="presOf" srcId="{98FE193D-0409-C248-BAE5-BE09CFDBB7B3}" destId="{E39A72EC-27A6-D442-989F-7E93649790C4}" srcOrd="0" destOrd="0" presId="urn:microsoft.com/office/officeart/2005/8/layout/vList3"/>
    <dgm:cxn modelId="{83A2F9FA-42FA-0942-A2A5-79692B3420F8}" type="presOf" srcId="{CC45EA24-AB03-5340-B1F5-0990B31BD7ED}" destId="{734854A7-AA30-6E44-B2F1-B9ED9ADA43EF}" srcOrd="0" destOrd="0" presId="urn:microsoft.com/office/officeart/2005/8/layout/vList3"/>
    <dgm:cxn modelId="{5CEC00BC-6804-3E42-B2A3-850AF2B1FB5A}" type="presParOf" srcId="{734854A7-AA30-6E44-B2F1-B9ED9ADA43EF}" destId="{59201AD0-7C9C-244B-B067-576A2BDA0CFF}" srcOrd="0" destOrd="0" presId="urn:microsoft.com/office/officeart/2005/8/layout/vList3"/>
    <dgm:cxn modelId="{458B42A8-3B18-1C43-BD48-3967118D66FE}" type="presParOf" srcId="{59201AD0-7C9C-244B-B067-576A2BDA0CFF}" destId="{0BCC2C4F-ABA4-6046-AAAA-4CF70B5CCD19}" srcOrd="0" destOrd="0" presId="urn:microsoft.com/office/officeart/2005/8/layout/vList3"/>
    <dgm:cxn modelId="{07124EFF-3E28-DD49-855B-19E8865AFDD5}" type="presParOf" srcId="{59201AD0-7C9C-244B-B067-576A2BDA0CFF}" destId="{E39A72EC-27A6-D442-989F-7E93649790C4}" srcOrd="1" destOrd="0" presId="urn:microsoft.com/office/officeart/2005/8/layout/vList3"/>
    <dgm:cxn modelId="{AED8FB29-B5B9-984C-B434-B14F277800A2}" type="presParOf" srcId="{734854A7-AA30-6E44-B2F1-B9ED9ADA43EF}" destId="{CFA04296-F62C-974B-8873-2C2D97B9D3BE}" srcOrd="1" destOrd="0" presId="urn:microsoft.com/office/officeart/2005/8/layout/vList3"/>
    <dgm:cxn modelId="{E5B5B19C-E8EB-2648-84F3-3BE8FF4B8297}" type="presParOf" srcId="{734854A7-AA30-6E44-B2F1-B9ED9ADA43EF}" destId="{DCC65E0A-4224-D44A-A523-599DB34CAC7B}" srcOrd="2" destOrd="0" presId="urn:microsoft.com/office/officeart/2005/8/layout/vList3"/>
    <dgm:cxn modelId="{5F0C7D51-EC80-0049-8307-0C8BE413F0E2}" type="presParOf" srcId="{DCC65E0A-4224-D44A-A523-599DB34CAC7B}" destId="{51542C28-06BA-C44E-9569-6C5D60E3ABF7}" srcOrd="0" destOrd="0" presId="urn:microsoft.com/office/officeart/2005/8/layout/vList3"/>
    <dgm:cxn modelId="{4D0CD902-C756-4A4B-BAF4-A70130D47EB6}" type="presParOf" srcId="{DCC65E0A-4224-D44A-A523-599DB34CAC7B}" destId="{FF6E406D-EE0D-0543-B324-F78BCDDB6792}" srcOrd="1" destOrd="0" presId="urn:microsoft.com/office/officeart/2005/8/layout/vList3"/>
    <dgm:cxn modelId="{3E10B710-E5A3-1E44-B065-16B4B8DD9055}" type="presParOf" srcId="{734854A7-AA30-6E44-B2F1-B9ED9ADA43EF}" destId="{3B2E9142-2C46-1143-8A12-C26D691B1BE1}" srcOrd="3" destOrd="0" presId="urn:microsoft.com/office/officeart/2005/8/layout/vList3"/>
    <dgm:cxn modelId="{1D19F5AC-90DE-6542-A55A-45243E72ECFB}" type="presParOf" srcId="{734854A7-AA30-6E44-B2F1-B9ED9ADA43EF}" destId="{9663584E-AF1B-EF46-BD1D-BDB7ACF27F95}" srcOrd="4" destOrd="0" presId="urn:microsoft.com/office/officeart/2005/8/layout/vList3"/>
    <dgm:cxn modelId="{D5E57487-5B49-0D47-AA8C-E8C2EF8FA5E5}" type="presParOf" srcId="{9663584E-AF1B-EF46-BD1D-BDB7ACF27F95}" destId="{798944BC-BDA9-4441-816E-45EDE1EC4C58}" srcOrd="0" destOrd="0" presId="urn:microsoft.com/office/officeart/2005/8/layout/vList3"/>
    <dgm:cxn modelId="{93E5F424-543D-FA48-9229-8041EA0270E4}" type="presParOf" srcId="{9663584E-AF1B-EF46-BD1D-BDB7ACF27F95}" destId="{6DCA82BD-E486-2045-80C2-2A52C965F9CD}" srcOrd="1" destOrd="0" presId="urn:microsoft.com/office/officeart/2005/8/layout/vList3"/>
    <dgm:cxn modelId="{0A36EE18-CF43-BC44-B137-F68572DCA11B}" type="presParOf" srcId="{734854A7-AA30-6E44-B2F1-B9ED9ADA43EF}" destId="{4B8B1E16-543D-7747-B394-B5EEC8FB7E53}" srcOrd="5" destOrd="0" presId="urn:microsoft.com/office/officeart/2005/8/layout/vList3"/>
    <dgm:cxn modelId="{6654ECDD-1F0D-B54E-A2D3-94196288958F}" type="presParOf" srcId="{734854A7-AA30-6E44-B2F1-B9ED9ADA43EF}" destId="{6779F955-8E4C-F747-ACC4-F8871845E860}" srcOrd="6" destOrd="0" presId="urn:microsoft.com/office/officeart/2005/8/layout/vList3"/>
    <dgm:cxn modelId="{3718CA42-3DC7-6249-AE0A-7CFE4AD745CF}" type="presParOf" srcId="{6779F955-8E4C-F747-ACC4-F8871845E860}" destId="{B05DA40D-A0D1-854F-9241-16D49EC0DCEB}" srcOrd="0" destOrd="0" presId="urn:microsoft.com/office/officeart/2005/8/layout/vList3"/>
    <dgm:cxn modelId="{60FCA3F5-2F94-6E49-83A4-620EF5F0BFAD}" type="presParOf" srcId="{6779F955-8E4C-F747-ACC4-F8871845E860}" destId="{050944D2-005E-F14E-9E22-B1D771010F1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BF5034-947E-2C4D-AB22-B00A01F91568}" type="presOf" srcId="{30EDD458-DF63-8A48-AF5C-8D53AD7927B7}" destId="{D26BE5C2-3259-DD42-9AC5-BEEC6E8F6FA3}" srcOrd="0" destOrd="0" presId="urn:microsoft.com/office/officeart/2005/8/layout/chevron1"/>
    <dgm:cxn modelId="{310E944B-FE97-2943-9B1D-0990E0F4FC05}" type="presOf" srcId="{C8D5A581-4E5C-1E4D-B895-72E11A63258F}" destId="{D7FFF16D-68BF-D44C-94A8-E9CE57955931}" srcOrd="0" destOrd="0" presId="urn:microsoft.com/office/officeart/2005/8/layout/chevron1"/>
    <dgm:cxn modelId="{8AFF2BAF-3219-EB43-BFE7-D6F8333B26FC}" type="presOf" srcId="{A1B51D7C-2C4E-4B48-AC9D-C5BE5E19D63D}" destId="{3543F005-FA0F-6B47-8069-ED083127FC4C}" srcOrd="0" destOrd="0" presId="urn:microsoft.com/office/officeart/2005/8/layout/chevron1"/>
    <dgm:cxn modelId="{8257A09F-B4A2-D448-89D6-93B20542EC7E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A601A40-B34C-174F-9D83-6FAF319B1ADA}" type="presOf" srcId="{B909DB86-BD80-584E-A7AC-F502F258FA33}" destId="{76EE8334-E47D-DC47-B629-8EC3B5CBA3AB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9D0FB786-4F6C-F34A-BAA9-F4B082F24F5A}" type="presOf" srcId="{60AC747A-12DB-224E-8F60-F32BB0CB3429}" destId="{DD16E47E-74D7-E84B-9B50-26A9C16DE093}" srcOrd="0" destOrd="0" presId="urn:microsoft.com/office/officeart/2005/8/layout/chevron1"/>
    <dgm:cxn modelId="{32A3DC5F-6117-714E-B598-1F17820666B3}" type="presOf" srcId="{9F61FE38-799F-7643-8262-6EF83B028898}" destId="{4630EA11-8319-A542-B85F-F0FDE4455B71}" srcOrd="0" destOrd="0" presId="urn:microsoft.com/office/officeart/2005/8/layout/chevron1"/>
    <dgm:cxn modelId="{9D4C1B62-4FD9-2C4F-9167-FC81F204F7FA}" type="presOf" srcId="{DFBAD7BD-BB69-7C4E-8A83-D77B47FA4B7E}" destId="{1FBC7576-CCDD-DE4F-B86C-9ADB94A9D4C1}" srcOrd="0" destOrd="0" presId="urn:microsoft.com/office/officeart/2005/8/layout/chevron1"/>
    <dgm:cxn modelId="{2D882AE0-E737-3C48-994C-E614743F086F}" type="presParOf" srcId="{D7FFF16D-68BF-D44C-94A8-E9CE57955931}" destId="{4630EA11-8319-A542-B85F-F0FDE4455B71}" srcOrd="0" destOrd="0" presId="urn:microsoft.com/office/officeart/2005/8/layout/chevron1"/>
    <dgm:cxn modelId="{B993D2E5-1CE5-F34F-AC18-F055CD7E7E57}" type="presParOf" srcId="{D7FFF16D-68BF-D44C-94A8-E9CE57955931}" destId="{A3E62DB4-EF18-954A-B0E6-38AA623A434C}" srcOrd="1" destOrd="0" presId="urn:microsoft.com/office/officeart/2005/8/layout/chevron1"/>
    <dgm:cxn modelId="{06603BAA-ED2D-A34A-BCE9-0E6FE910B371}" type="presParOf" srcId="{D7FFF16D-68BF-D44C-94A8-E9CE57955931}" destId="{3543F005-FA0F-6B47-8069-ED083127FC4C}" srcOrd="2" destOrd="0" presId="urn:microsoft.com/office/officeart/2005/8/layout/chevron1"/>
    <dgm:cxn modelId="{4ED73563-4534-094D-8A70-944F125C25DA}" type="presParOf" srcId="{D7FFF16D-68BF-D44C-94A8-E9CE57955931}" destId="{419AB7AD-E0C8-CA4D-94F6-20ACDC01D8D5}" srcOrd="3" destOrd="0" presId="urn:microsoft.com/office/officeart/2005/8/layout/chevron1"/>
    <dgm:cxn modelId="{63B738C5-2191-2E4E-936B-47B1117DF969}" type="presParOf" srcId="{D7FFF16D-68BF-D44C-94A8-E9CE57955931}" destId="{1FBC7576-CCDD-DE4F-B86C-9ADB94A9D4C1}" srcOrd="4" destOrd="0" presId="urn:microsoft.com/office/officeart/2005/8/layout/chevron1"/>
    <dgm:cxn modelId="{ADC7E2B6-8AF9-D64E-BB34-C71433828B8E}" type="presParOf" srcId="{D7FFF16D-68BF-D44C-94A8-E9CE57955931}" destId="{3A15D956-DF5E-6D45-AA61-B9337F4B84D8}" srcOrd="5" destOrd="0" presId="urn:microsoft.com/office/officeart/2005/8/layout/chevron1"/>
    <dgm:cxn modelId="{B3585A7D-C04B-6249-9A2F-288B32ACF0AB}" type="presParOf" srcId="{D7FFF16D-68BF-D44C-94A8-E9CE57955931}" destId="{EF063827-B939-C54C-A2DD-983583A581E3}" srcOrd="6" destOrd="0" presId="urn:microsoft.com/office/officeart/2005/8/layout/chevron1"/>
    <dgm:cxn modelId="{B0D58A76-3EA1-2E4D-AF49-18390B08E909}" type="presParOf" srcId="{D7FFF16D-68BF-D44C-94A8-E9CE57955931}" destId="{B6EB0CBD-A407-6D42-9037-79E2EF36DA8B}" srcOrd="7" destOrd="0" presId="urn:microsoft.com/office/officeart/2005/8/layout/chevron1"/>
    <dgm:cxn modelId="{0FC10252-715A-0B4C-8B35-7110D331D5B1}" type="presParOf" srcId="{D7FFF16D-68BF-D44C-94A8-E9CE57955931}" destId="{D26BE5C2-3259-DD42-9AC5-BEEC6E8F6FA3}" srcOrd="8" destOrd="0" presId="urn:microsoft.com/office/officeart/2005/8/layout/chevron1"/>
    <dgm:cxn modelId="{E4B128D4-47CF-0B46-A508-8A3C4323DB7C}" type="presParOf" srcId="{D7FFF16D-68BF-D44C-94A8-E9CE57955931}" destId="{E79EADC3-6EE5-9E45-ABEF-DE56EE793DF3}" srcOrd="9" destOrd="0" presId="urn:microsoft.com/office/officeart/2005/8/layout/chevron1"/>
    <dgm:cxn modelId="{A2462130-9D6D-AE43-8BCB-2D5DD940F562}" type="presParOf" srcId="{D7FFF16D-68BF-D44C-94A8-E9CE57955931}" destId="{76EE8334-E47D-DC47-B629-8EC3B5CBA3AB}" srcOrd="10" destOrd="0" presId="urn:microsoft.com/office/officeart/2005/8/layout/chevron1"/>
    <dgm:cxn modelId="{0A1196BE-8D8E-D746-9E8E-A3A0E0059566}" type="presParOf" srcId="{D7FFF16D-68BF-D44C-94A8-E9CE57955931}" destId="{F2ED35E1-27BB-4346-AAF3-4ABA7C08BA88}" srcOrd="11" destOrd="0" presId="urn:microsoft.com/office/officeart/2005/8/layout/chevron1"/>
    <dgm:cxn modelId="{1B1E7B59-C73D-414B-ABAF-C62AAF539A33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B9C4D2-44C4-4D07-8F56-5B02FCB43DD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217FF92-8657-4798-9BCE-C9B5449C6091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個人用戶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6D0A6D9-8710-4974-805C-836149628E6C}" type="parTrans" cxnId="{00419690-E59B-41D3-AA8C-6C09CF27C0BA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CD2E68-FC45-443E-8231-7F3CF6B6F55E}" type="sibTrans" cxnId="{00419690-E59B-41D3-AA8C-6C09CF27C0BA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E9E8C2-ACC1-4CAD-81B8-760EA3A6977A}">
      <dgm:prSet phldrT="[文字]" custT="1"/>
      <dgm:spPr/>
      <dgm:t>
        <a:bodyPr/>
        <a:lstStyle/>
        <a:p>
          <a:r>
            <a:rPr lang="zh-TW" altLang="en-US" sz="2400" b="1" dirty="0" smtClean="0">
              <a:solidFill>
                <a:srgbClr val="0170C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核卡額度預測</a:t>
          </a:r>
          <a:endParaRPr lang="zh-TW" altLang="en-US" sz="2400" b="1" dirty="0">
            <a:solidFill>
              <a:srgbClr val="0170C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E5E0B-F2D0-4297-82A8-63649C5F947B}" type="parTrans" cxnId="{1F32986A-D7E5-4832-BA81-F39ACA513D87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DA195E-BA0D-4752-AB51-75B0C601C229}" type="sibTrans" cxnId="{1F32986A-D7E5-4832-BA81-F39ACA513D87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E159DF-FE2A-4D67-894B-51AE2A522D5F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信用卡推薦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36773-0FE1-42D7-B7F0-3469C0849A58}" type="parTrans" cxnId="{509D0E51-F4A7-45FD-93FC-85284EF4E3B0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00BFBC-3601-49BF-8C58-2B8C8F74B4A3}" type="sibTrans" cxnId="{509D0E51-F4A7-45FD-93FC-85284EF4E3B0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2A11BD-56D3-4C6D-A543-078285FE46F0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相關新聞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3B98B9-4699-4828-962D-ADBE1407F52F}" type="parTrans" cxnId="{04DC6FBA-E07B-403B-AC92-8F2AB33BCACF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4FDE6F-22A2-423F-B7C7-F91E36A15D12}" type="sibTrans" cxnId="{04DC6FBA-E07B-403B-AC92-8F2AB33BCACF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CC1853-346E-4808-940D-936A99180FC7}">
      <dgm:prSet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附近商家優惠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D6C7BE-BF83-401D-8189-CD1F7C249E53}" type="parTrans" cxnId="{7ED03AF5-6022-4CEA-A1CF-1BD95CCBFA23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CF49E8-4948-49C4-AF22-7BC593944BDD}" type="sibTrans" cxnId="{7ED03AF5-6022-4CEA-A1CF-1BD95CCBFA23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0B5F6E-C148-4738-9F03-0FF9FAB301BE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未持有卡片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3F5F715-2707-4AFE-B09E-67E5F7F1CBDA}" type="parTrans" cxnId="{64843154-BEFA-43A3-A4CF-F066D4AC1F1D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4BE63A-01F8-4EE5-9958-249205BD06CC}" type="sibTrans" cxnId="{64843154-BEFA-43A3-A4CF-F066D4AC1F1D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CEEB1A4-0357-4139-8249-49AFCCBAB2D2}">
      <dgm:prSet phldrT="[文字]" custT="1"/>
      <dgm:spPr/>
      <dgm:t>
        <a:bodyPr/>
        <a:lstStyle/>
        <a:p>
          <a:r>
            <a: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已持有卡片</a:t>
          </a:r>
          <a:endParaRPr lang="zh-TW" altLang="en-US" sz="2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C135E4-98DC-45D2-A347-BDAE83295385}" type="parTrans" cxnId="{697603AB-7EED-4930-A8DA-A55298B50C22}">
      <dgm:prSet custT="1"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C3BB8DC-6D1A-49A7-8884-32A3E6816802}" type="sibTrans" cxnId="{697603AB-7EED-4930-A8DA-A55298B50C22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6507F2-C278-4DA2-A6FF-E4EF954E4730}" type="pres">
      <dgm:prSet presAssocID="{2BB9C4D2-44C4-4D07-8F56-5B02FCB43D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3483C19-1F0F-4083-960E-3936227C17AC}" type="pres">
      <dgm:prSet presAssocID="{1217FF92-8657-4798-9BCE-C9B5449C6091}" presName="root1" presStyleCnt="0"/>
      <dgm:spPr/>
    </dgm:pt>
    <dgm:pt modelId="{89AD72C4-0DBE-42D4-A188-946558DC6ADE}" type="pres">
      <dgm:prSet presAssocID="{1217FF92-8657-4798-9BCE-C9B5449C609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B3503C-805D-4889-ADD5-48CBE46C11D9}" type="pres">
      <dgm:prSet presAssocID="{1217FF92-8657-4798-9BCE-C9B5449C6091}" presName="level2hierChild" presStyleCnt="0"/>
      <dgm:spPr/>
    </dgm:pt>
    <dgm:pt modelId="{EC35A9B4-B47C-4A87-B3CD-363BD42F9EEB}" type="pres">
      <dgm:prSet presAssocID="{CBBE5E0B-F2D0-4297-82A8-63649C5F947B}" presName="conn2-1" presStyleLbl="parChTrans1D2" presStyleIdx="0" presStyleCnt="4"/>
      <dgm:spPr/>
      <dgm:t>
        <a:bodyPr/>
        <a:lstStyle/>
        <a:p>
          <a:endParaRPr lang="zh-TW" altLang="en-US"/>
        </a:p>
      </dgm:t>
    </dgm:pt>
    <dgm:pt modelId="{0363BCCC-A892-482E-B09F-D1F2DFACD126}" type="pres">
      <dgm:prSet presAssocID="{CBBE5E0B-F2D0-4297-82A8-63649C5F947B}" presName="connTx" presStyleLbl="parChTrans1D2" presStyleIdx="0" presStyleCnt="4"/>
      <dgm:spPr/>
      <dgm:t>
        <a:bodyPr/>
        <a:lstStyle/>
        <a:p>
          <a:endParaRPr lang="zh-TW" altLang="en-US"/>
        </a:p>
      </dgm:t>
    </dgm:pt>
    <dgm:pt modelId="{1D22CD4B-4667-44D1-A80D-34BE3C518B48}" type="pres">
      <dgm:prSet presAssocID="{D8E9E8C2-ACC1-4CAD-81B8-760EA3A6977A}" presName="root2" presStyleCnt="0"/>
      <dgm:spPr/>
    </dgm:pt>
    <dgm:pt modelId="{73DFA012-8825-41ED-A635-E763588C944F}" type="pres">
      <dgm:prSet presAssocID="{D8E9E8C2-ACC1-4CAD-81B8-760EA3A6977A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C1B2BAB-A68D-4ED2-A7A7-87B00A47C01B}" type="pres">
      <dgm:prSet presAssocID="{D8E9E8C2-ACC1-4CAD-81B8-760EA3A6977A}" presName="level3hierChild" presStyleCnt="0"/>
      <dgm:spPr/>
    </dgm:pt>
    <dgm:pt modelId="{F456F33F-A527-4387-8707-21C383CB6EC5}" type="pres">
      <dgm:prSet presAssocID="{85136773-0FE1-42D7-B7F0-3469C0849A58}" presName="conn2-1" presStyleLbl="parChTrans1D2" presStyleIdx="1" presStyleCnt="4"/>
      <dgm:spPr/>
      <dgm:t>
        <a:bodyPr/>
        <a:lstStyle/>
        <a:p>
          <a:endParaRPr lang="zh-TW" altLang="en-US"/>
        </a:p>
      </dgm:t>
    </dgm:pt>
    <dgm:pt modelId="{91C2C466-5699-4255-8303-D171D5422EB5}" type="pres">
      <dgm:prSet presAssocID="{85136773-0FE1-42D7-B7F0-3469C0849A58}" presName="connTx" presStyleLbl="parChTrans1D2" presStyleIdx="1" presStyleCnt="4"/>
      <dgm:spPr/>
      <dgm:t>
        <a:bodyPr/>
        <a:lstStyle/>
        <a:p>
          <a:endParaRPr lang="zh-TW" altLang="en-US"/>
        </a:p>
      </dgm:t>
    </dgm:pt>
    <dgm:pt modelId="{CD0940B7-3F68-4D6A-9AC0-A59432585AA5}" type="pres">
      <dgm:prSet presAssocID="{F6E159DF-FE2A-4D67-894B-51AE2A522D5F}" presName="root2" presStyleCnt="0"/>
      <dgm:spPr/>
    </dgm:pt>
    <dgm:pt modelId="{6E41D276-480B-421A-8771-E76614374C80}" type="pres">
      <dgm:prSet presAssocID="{F6E159DF-FE2A-4D67-894B-51AE2A522D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3D46DB8-480C-4541-A5E5-41CE097515BC}" type="pres">
      <dgm:prSet presAssocID="{F6E159DF-FE2A-4D67-894B-51AE2A522D5F}" presName="level3hierChild" presStyleCnt="0"/>
      <dgm:spPr/>
    </dgm:pt>
    <dgm:pt modelId="{802BAADE-37BE-42AB-BCF5-2AAAD8075C60}" type="pres">
      <dgm:prSet presAssocID="{60C135E4-98DC-45D2-A347-BDAE83295385}" presName="conn2-1" presStyleLbl="parChTrans1D3" presStyleIdx="0" presStyleCnt="2"/>
      <dgm:spPr/>
      <dgm:t>
        <a:bodyPr/>
        <a:lstStyle/>
        <a:p>
          <a:endParaRPr lang="zh-TW" altLang="en-US"/>
        </a:p>
      </dgm:t>
    </dgm:pt>
    <dgm:pt modelId="{419C7DDC-7B1C-4612-802D-41570DFAEAEF}" type="pres">
      <dgm:prSet presAssocID="{60C135E4-98DC-45D2-A347-BDAE83295385}" presName="connTx" presStyleLbl="parChTrans1D3" presStyleIdx="0" presStyleCnt="2"/>
      <dgm:spPr/>
      <dgm:t>
        <a:bodyPr/>
        <a:lstStyle/>
        <a:p>
          <a:endParaRPr lang="zh-TW" altLang="en-US"/>
        </a:p>
      </dgm:t>
    </dgm:pt>
    <dgm:pt modelId="{A704A546-FF16-468C-AED6-3F26289926E5}" type="pres">
      <dgm:prSet presAssocID="{7CEEB1A4-0357-4139-8249-49AFCCBAB2D2}" presName="root2" presStyleCnt="0"/>
      <dgm:spPr/>
    </dgm:pt>
    <dgm:pt modelId="{577092FF-1CDF-4A8F-81B8-6C3CFF22733E}" type="pres">
      <dgm:prSet presAssocID="{7CEEB1A4-0357-4139-8249-49AFCCBAB2D2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C873D25-EC45-4B61-9BAD-9A6EF128769C}" type="pres">
      <dgm:prSet presAssocID="{7CEEB1A4-0357-4139-8249-49AFCCBAB2D2}" presName="level3hierChild" presStyleCnt="0"/>
      <dgm:spPr/>
    </dgm:pt>
    <dgm:pt modelId="{D7D8E086-A482-41DC-8DB8-BF1BFFC8EADD}" type="pres">
      <dgm:prSet presAssocID="{B3F5F715-2707-4AFE-B09E-67E5F7F1CBDA}" presName="conn2-1" presStyleLbl="parChTrans1D3" presStyleIdx="1" presStyleCnt="2"/>
      <dgm:spPr/>
      <dgm:t>
        <a:bodyPr/>
        <a:lstStyle/>
        <a:p>
          <a:endParaRPr lang="zh-TW" altLang="en-US"/>
        </a:p>
      </dgm:t>
    </dgm:pt>
    <dgm:pt modelId="{0B24651D-5312-49FC-BC04-9D6160684164}" type="pres">
      <dgm:prSet presAssocID="{B3F5F715-2707-4AFE-B09E-67E5F7F1CBDA}" presName="connTx" presStyleLbl="parChTrans1D3" presStyleIdx="1" presStyleCnt="2"/>
      <dgm:spPr/>
      <dgm:t>
        <a:bodyPr/>
        <a:lstStyle/>
        <a:p>
          <a:endParaRPr lang="zh-TW" altLang="en-US"/>
        </a:p>
      </dgm:t>
    </dgm:pt>
    <dgm:pt modelId="{63BB1DF5-39B1-4B22-98A9-DAD852D852EA}" type="pres">
      <dgm:prSet presAssocID="{E50B5F6E-C148-4738-9F03-0FF9FAB301BE}" presName="root2" presStyleCnt="0"/>
      <dgm:spPr/>
    </dgm:pt>
    <dgm:pt modelId="{D52537D3-C83F-42B9-85F8-7D04036493FB}" type="pres">
      <dgm:prSet presAssocID="{E50B5F6E-C148-4738-9F03-0FF9FAB301BE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E800489-3CBF-429E-B572-55D14CC74C6E}" type="pres">
      <dgm:prSet presAssocID="{E50B5F6E-C148-4738-9F03-0FF9FAB301BE}" presName="level3hierChild" presStyleCnt="0"/>
      <dgm:spPr/>
    </dgm:pt>
    <dgm:pt modelId="{AAD96DDC-F704-4664-BE22-BB16ADCFB78E}" type="pres">
      <dgm:prSet presAssocID="{A63B98B9-4699-4828-962D-ADBE1407F52F}" presName="conn2-1" presStyleLbl="parChTrans1D2" presStyleIdx="2" presStyleCnt="4"/>
      <dgm:spPr/>
      <dgm:t>
        <a:bodyPr/>
        <a:lstStyle/>
        <a:p>
          <a:endParaRPr lang="zh-TW" altLang="en-US"/>
        </a:p>
      </dgm:t>
    </dgm:pt>
    <dgm:pt modelId="{B22AB67B-74F7-4EA2-902F-A50B02A2D30D}" type="pres">
      <dgm:prSet presAssocID="{A63B98B9-4699-4828-962D-ADBE1407F52F}" presName="connTx" presStyleLbl="parChTrans1D2" presStyleIdx="2" presStyleCnt="4"/>
      <dgm:spPr/>
      <dgm:t>
        <a:bodyPr/>
        <a:lstStyle/>
        <a:p>
          <a:endParaRPr lang="zh-TW" altLang="en-US"/>
        </a:p>
      </dgm:t>
    </dgm:pt>
    <dgm:pt modelId="{DF8C061A-A414-4914-8D17-5435603F909E}" type="pres">
      <dgm:prSet presAssocID="{D02A11BD-56D3-4C6D-A543-078285FE46F0}" presName="root2" presStyleCnt="0"/>
      <dgm:spPr/>
    </dgm:pt>
    <dgm:pt modelId="{ED88D0E9-EB1B-4E3C-90F5-AB4D16F45606}" type="pres">
      <dgm:prSet presAssocID="{D02A11BD-56D3-4C6D-A543-078285FE46F0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81475A7-C9EB-498C-9CFC-844E5B04D865}" type="pres">
      <dgm:prSet presAssocID="{D02A11BD-56D3-4C6D-A543-078285FE46F0}" presName="level3hierChild" presStyleCnt="0"/>
      <dgm:spPr/>
    </dgm:pt>
    <dgm:pt modelId="{95973D9D-50BF-47A4-B6D9-F9692F82CED7}" type="pres">
      <dgm:prSet presAssocID="{EAD6C7BE-BF83-401D-8189-CD1F7C249E53}" presName="conn2-1" presStyleLbl="parChTrans1D2" presStyleIdx="3" presStyleCnt="4"/>
      <dgm:spPr/>
      <dgm:t>
        <a:bodyPr/>
        <a:lstStyle/>
        <a:p>
          <a:endParaRPr lang="zh-TW" altLang="en-US"/>
        </a:p>
      </dgm:t>
    </dgm:pt>
    <dgm:pt modelId="{3E3EC3EF-E2CD-4628-AD17-87F9244C1F1C}" type="pres">
      <dgm:prSet presAssocID="{EAD6C7BE-BF83-401D-8189-CD1F7C249E53}" presName="connTx" presStyleLbl="parChTrans1D2" presStyleIdx="3" presStyleCnt="4"/>
      <dgm:spPr/>
      <dgm:t>
        <a:bodyPr/>
        <a:lstStyle/>
        <a:p>
          <a:endParaRPr lang="zh-TW" altLang="en-US"/>
        </a:p>
      </dgm:t>
    </dgm:pt>
    <dgm:pt modelId="{EC4C6A0B-732E-4D58-9040-C067258B4E45}" type="pres">
      <dgm:prSet presAssocID="{32CC1853-346E-4808-940D-936A99180FC7}" presName="root2" presStyleCnt="0"/>
      <dgm:spPr/>
    </dgm:pt>
    <dgm:pt modelId="{A4D13573-C677-4720-8A50-101A4721C32E}" type="pres">
      <dgm:prSet presAssocID="{32CC1853-346E-4808-940D-936A99180FC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151A599-9DA3-452D-9682-774391179DDA}" type="pres">
      <dgm:prSet presAssocID="{32CC1853-346E-4808-940D-936A99180FC7}" presName="level3hierChild" presStyleCnt="0"/>
      <dgm:spPr/>
    </dgm:pt>
  </dgm:ptLst>
  <dgm:cxnLst>
    <dgm:cxn modelId="{A3234E98-CC9F-4909-B142-C2AC7AA612C6}" type="presOf" srcId="{2BB9C4D2-44C4-4D07-8F56-5B02FCB43DDF}" destId="{356507F2-C278-4DA2-A6FF-E4EF954E4730}" srcOrd="0" destOrd="0" presId="urn:microsoft.com/office/officeart/2005/8/layout/hierarchy2"/>
    <dgm:cxn modelId="{64843154-BEFA-43A3-A4CF-F066D4AC1F1D}" srcId="{F6E159DF-FE2A-4D67-894B-51AE2A522D5F}" destId="{E50B5F6E-C148-4738-9F03-0FF9FAB301BE}" srcOrd="1" destOrd="0" parTransId="{B3F5F715-2707-4AFE-B09E-67E5F7F1CBDA}" sibTransId="{4C4BE63A-01F8-4EE5-9958-249205BD06CC}"/>
    <dgm:cxn modelId="{4048395E-3A11-4C04-BEB8-592C7D56DA06}" type="presOf" srcId="{7CEEB1A4-0357-4139-8249-49AFCCBAB2D2}" destId="{577092FF-1CDF-4A8F-81B8-6C3CFF22733E}" srcOrd="0" destOrd="0" presId="urn:microsoft.com/office/officeart/2005/8/layout/hierarchy2"/>
    <dgm:cxn modelId="{332D5C88-9B35-4F76-A2F6-2E7E16B1CBA8}" type="presOf" srcId="{D8E9E8C2-ACC1-4CAD-81B8-760EA3A6977A}" destId="{73DFA012-8825-41ED-A635-E763588C944F}" srcOrd="0" destOrd="0" presId="urn:microsoft.com/office/officeart/2005/8/layout/hierarchy2"/>
    <dgm:cxn modelId="{10DDC63E-B47B-4A2D-B96C-E8AC69C3FD02}" type="presOf" srcId="{A63B98B9-4699-4828-962D-ADBE1407F52F}" destId="{B22AB67B-74F7-4EA2-902F-A50B02A2D30D}" srcOrd="1" destOrd="0" presId="urn:microsoft.com/office/officeart/2005/8/layout/hierarchy2"/>
    <dgm:cxn modelId="{AB918D03-7C04-4D3F-84AC-FD3C60A316F6}" type="presOf" srcId="{85136773-0FE1-42D7-B7F0-3469C0849A58}" destId="{91C2C466-5699-4255-8303-D171D5422EB5}" srcOrd="1" destOrd="0" presId="urn:microsoft.com/office/officeart/2005/8/layout/hierarchy2"/>
    <dgm:cxn modelId="{7ED03AF5-6022-4CEA-A1CF-1BD95CCBFA23}" srcId="{1217FF92-8657-4798-9BCE-C9B5449C6091}" destId="{32CC1853-346E-4808-940D-936A99180FC7}" srcOrd="3" destOrd="0" parTransId="{EAD6C7BE-BF83-401D-8189-CD1F7C249E53}" sibTransId="{BFCF49E8-4948-49C4-AF22-7BC593944BDD}"/>
    <dgm:cxn modelId="{E633F1ED-74F1-45BC-AD9F-61E4F10E4228}" type="presOf" srcId="{32CC1853-346E-4808-940D-936A99180FC7}" destId="{A4D13573-C677-4720-8A50-101A4721C32E}" srcOrd="0" destOrd="0" presId="urn:microsoft.com/office/officeart/2005/8/layout/hierarchy2"/>
    <dgm:cxn modelId="{6155BEF6-5601-498D-8DF0-C25034A98EB7}" type="presOf" srcId="{B3F5F715-2707-4AFE-B09E-67E5F7F1CBDA}" destId="{D7D8E086-A482-41DC-8DB8-BF1BFFC8EADD}" srcOrd="0" destOrd="0" presId="urn:microsoft.com/office/officeart/2005/8/layout/hierarchy2"/>
    <dgm:cxn modelId="{AC0D005F-92BD-4CB0-8B04-C36E019F853C}" type="presOf" srcId="{F6E159DF-FE2A-4D67-894B-51AE2A522D5F}" destId="{6E41D276-480B-421A-8771-E76614374C80}" srcOrd="0" destOrd="0" presId="urn:microsoft.com/office/officeart/2005/8/layout/hierarchy2"/>
    <dgm:cxn modelId="{04DC6FBA-E07B-403B-AC92-8F2AB33BCACF}" srcId="{1217FF92-8657-4798-9BCE-C9B5449C6091}" destId="{D02A11BD-56D3-4C6D-A543-078285FE46F0}" srcOrd="2" destOrd="0" parTransId="{A63B98B9-4699-4828-962D-ADBE1407F52F}" sibTransId="{814FDE6F-22A2-423F-B7C7-F91E36A15D12}"/>
    <dgm:cxn modelId="{5F25A2E2-7A95-4D00-A1E3-DD9220481F91}" type="presOf" srcId="{D02A11BD-56D3-4C6D-A543-078285FE46F0}" destId="{ED88D0E9-EB1B-4E3C-90F5-AB4D16F45606}" srcOrd="0" destOrd="0" presId="urn:microsoft.com/office/officeart/2005/8/layout/hierarchy2"/>
    <dgm:cxn modelId="{8953A4C3-1AF1-41CC-8FD0-F469A90B2A2D}" type="presOf" srcId="{EAD6C7BE-BF83-401D-8189-CD1F7C249E53}" destId="{3E3EC3EF-E2CD-4628-AD17-87F9244C1F1C}" srcOrd="1" destOrd="0" presId="urn:microsoft.com/office/officeart/2005/8/layout/hierarchy2"/>
    <dgm:cxn modelId="{509D0E51-F4A7-45FD-93FC-85284EF4E3B0}" srcId="{1217FF92-8657-4798-9BCE-C9B5449C6091}" destId="{F6E159DF-FE2A-4D67-894B-51AE2A522D5F}" srcOrd="1" destOrd="0" parTransId="{85136773-0FE1-42D7-B7F0-3469C0849A58}" sibTransId="{E700BFBC-3601-49BF-8C58-2B8C8F74B4A3}"/>
    <dgm:cxn modelId="{00419690-E59B-41D3-AA8C-6C09CF27C0BA}" srcId="{2BB9C4D2-44C4-4D07-8F56-5B02FCB43DDF}" destId="{1217FF92-8657-4798-9BCE-C9B5449C6091}" srcOrd="0" destOrd="0" parTransId="{06D0A6D9-8710-4974-805C-836149628E6C}" sibTransId="{95CD2E68-FC45-443E-8231-7F3CF6B6F55E}"/>
    <dgm:cxn modelId="{E00AA945-741D-428B-AB4F-CB1FCB0F8785}" type="presOf" srcId="{60C135E4-98DC-45D2-A347-BDAE83295385}" destId="{419C7DDC-7B1C-4612-802D-41570DFAEAEF}" srcOrd="1" destOrd="0" presId="urn:microsoft.com/office/officeart/2005/8/layout/hierarchy2"/>
    <dgm:cxn modelId="{8BF8DCF8-1B68-4078-ABC9-08B603C92571}" type="presOf" srcId="{1217FF92-8657-4798-9BCE-C9B5449C6091}" destId="{89AD72C4-0DBE-42D4-A188-946558DC6ADE}" srcOrd="0" destOrd="0" presId="urn:microsoft.com/office/officeart/2005/8/layout/hierarchy2"/>
    <dgm:cxn modelId="{0F8308DF-B067-43A9-B622-DF948ABD781E}" type="presOf" srcId="{A63B98B9-4699-4828-962D-ADBE1407F52F}" destId="{AAD96DDC-F704-4664-BE22-BB16ADCFB78E}" srcOrd="0" destOrd="0" presId="urn:microsoft.com/office/officeart/2005/8/layout/hierarchy2"/>
    <dgm:cxn modelId="{6806FDF0-AD87-46C6-B2F0-90C0056DF605}" type="presOf" srcId="{85136773-0FE1-42D7-B7F0-3469C0849A58}" destId="{F456F33F-A527-4387-8707-21C383CB6EC5}" srcOrd="0" destOrd="0" presId="urn:microsoft.com/office/officeart/2005/8/layout/hierarchy2"/>
    <dgm:cxn modelId="{C963CF4C-1AD4-46CA-AF3F-48E0BAE56BF6}" type="presOf" srcId="{B3F5F715-2707-4AFE-B09E-67E5F7F1CBDA}" destId="{0B24651D-5312-49FC-BC04-9D6160684164}" srcOrd="1" destOrd="0" presId="urn:microsoft.com/office/officeart/2005/8/layout/hierarchy2"/>
    <dgm:cxn modelId="{2808FF64-DE1C-4DFF-B872-5341FD5BAB3D}" type="presOf" srcId="{E50B5F6E-C148-4738-9F03-0FF9FAB301BE}" destId="{D52537D3-C83F-42B9-85F8-7D04036493FB}" srcOrd="0" destOrd="0" presId="urn:microsoft.com/office/officeart/2005/8/layout/hierarchy2"/>
    <dgm:cxn modelId="{8EC4BD52-5FD3-4A79-B8C9-CE3A43545A4A}" type="presOf" srcId="{60C135E4-98DC-45D2-A347-BDAE83295385}" destId="{802BAADE-37BE-42AB-BCF5-2AAAD8075C60}" srcOrd="0" destOrd="0" presId="urn:microsoft.com/office/officeart/2005/8/layout/hierarchy2"/>
    <dgm:cxn modelId="{4E67F187-ADD6-449E-BEC6-A4CEAB984D91}" type="presOf" srcId="{CBBE5E0B-F2D0-4297-82A8-63649C5F947B}" destId="{0363BCCC-A892-482E-B09F-D1F2DFACD126}" srcOrd="1" destOrd="0" presId="urn:microsoft.com/office/officeart/2005/8/layout/hierarchy2"/>
    <dgm:cxn modelId="{8A14020D-B509-4267-B6AD-E83084EA5355}" type="presOf" srcId="{EAD6C7BE-BF83-401D-8189-CD1F7C249E53}" destId="{95973D9D-50BF-47A4-B6D9-F9692F82CED7}" srcOrd="0" destOrd="0" presId="urn:microsoft.com/office/officeart/2005/8/layout/hierarchy2"/>
    <dgm:cxn modelId="{697603AB-7EED-4930-A8DA-A55298B50C22}" srcId="{F6E159DF-FE2A-4D67-894B-51AE2A522D5F}" destId="{7CEEB1A4-0357-4139-8249-49AFCCBAB2D2}" srcOrd="0" destOrd="0" parTransId="{60C135E4-98DC-45D2-A347-BDAE83295385}" sibTransId="{AC3BB8DC-6D1A-49A7-8884-32A3E6816802}"/>
    <dgm:cxn modelId="{3B2D34F1-0556-4143-9E67-994186819882}" type="presOf" srcId="{CBBE5E0B-F2D0-4297-82A8-63649C5F947B}" destId="{EC35A9B4-B47C-4A87-B3CD-363BD42F9EEB}" srcOrd="0" destOrd="0" presId="urn:microsoft.com/office/officeart/2005/8/layout/hierarchy2"/>
    <dgm:cxn modelId="{1F32986A-D7E5-4832-BA81-F39ACA513D87}" srcId="{1217FF92-8657-4798-9BCE-C9B5449C6091}" destId="{D8E9E8C2-ACC1-4CAD-81B8-760EA3A6977A}" srcOrd="0" destOrd="0" parTransId="{CBBE5E0B-F2D0-4297-82A8-63649C5F947B}" sibTransId="{A3DA195E-BA0D-4752-AB51-75B0C601C229}"/>
    <dgm:cxn modelId="{DC79403C-1250-4B6C-9431-923C69BF1379}" type="presParOf" srcId="{356507F2-C278-4DA2-A6FF-E4EF954E4730}" destId="{A3483C19-1F0F-4083-960E-3936227C17AC}" srcOrd="0" destOrd="0" presId="urn:microsoft.com/office/officeart/2005/8/layout/hierarchy2"/>
    <dgm:cxn modelId="{63A5D632-9AD3-4858-BD22-B37EC94B10D2}" type="presParOf" srcId="{A3483C19-1F0F-4083-960E-3936227C17AC}" destId="{89AD72C4-0DBE-42D4-A188-946558DC6ADE}" srcOrd="0" destOrd="0" presId="urn:microsoft.com/office/officeart/2005/8/layout/hierarchy2"/>
    <dgm:cxn modelId="{07BE1129-D3C3-4360-A9C3-E31E702B7AF9}" type="presParOf" srcId="{A3483C19-1F0F-4083-960E-3936227C17AC}" destId="{DCB3503C-805D-4889-ADD5-48CBE46C11D9}" srcOrd="1" destOrd="0" presId="urn:microsoft.com/office/officeart/2005/8/layout/hierarchy2"/>
    <dgm:cxn modelId="{AC943D48-88A4-4CFC-931E-DB52E2527D28}" type="presParOf" srcId="{DCB3503C-805D-4889-ADD5-48CBE46C11D9}" destId="{EC35A9B4-B47C-4A87-B3CD-363BD42F9EEB}" srcOrd="0" destOrd="0" presId="urn:microsoft.com/office/officeart/2005/8/layout/hierarchy2"/>
    <dgm:cxn modelId="{3D983629-5701-438A-8B2D-CE4E530EBE40}" type="presParOf" srcId="{EC35A9B4-B47C-4A87-B3CD-363BD42F9EEB}" destId="{0363BCCC-A892-482E-B09F-D1F2DFACD126}" srcOrd="0" destOrd="0" presId="urn:microsoft.com/office/officeart/2005/8/layout/hierarchy2"/>
    <dgm:cxn modelId="{0A4F149D-1CC5-4276-91A4-0A4F22DBBA36}" type="presParOf" srcId="{DCB3503C-805D-4889-ADD5-48CBE46C11D9}" destId="{1D22CD4B-4667-44D1-A80D-34BE3C518B48}" srcOrd="1" destOrd="0" presId="urn:microsoft.com/office/officeart/2005/8/layout/hierarchy2"/>
    <dgm:cxn modelId="{071CB969-1280-4D09-A409-BA773B8E279F}" type="presParOf" srcId="{1D22CD4B-4667-44D1-A80D-34BE3C518B48}" destId="{73DFA012-8825-41ED-A635-E763588C944F}" srcOrd="0" destOrd="0" presId="urn:microsoft.com/office/officeart/2005/8/layout/hierarchy2"/>
    <dgm:cxn modelId="{84461C86-EB5C-4389-9FD8-081660B3936C}" type="presParOf" srcId="{1D22CD4B-4667-44D1-A80D-34BE3C518B48}" destId="{EC1B2BAB-A68D-4ED2-A7A7-87B00A47C01B}" srcOrd="1" destOrd="0" presId="urn:microsoft.com/office/officeart/2005/8/layout/hierarchy2"/>
    <dgm:cxn modelId="{169800DF-EB4C-48C8-8EB8-0CEA57257841}" type="presParOf" srcId="{DCB3503C-805D-4889-ADD5-48CBE46C11D9}" destId="{F456F33F-A527-4387-8707-21C383CB6EC5}" srcOrd="2" destOrd="0" presId="urn:microsoft.com/office/officeart/2005/8/layout/hierarchy2"/>
    <dgm:cxn modelId="{430C2AFB-0A0A-4E15-9A63-0510F883EA2C}" type="presParOf" srcId="{F456F33F-A527-4387-8707-21C383CB6EC5}" destId="{91C2C466-5699-4255-8303-D171D5422EB5}" srcOrd="0" destOrd="0" presId="urn:microsoft.com/office/officeart/2005/8/layout/hierarchy2"/>
    <dgm:cxn modelId="{29A8C849-AD4C-469E-8493-2E7905A92C92}" type="presParOf" srcId="{DCB3503C-805D-4889-ADD5-48CBE46C11D9}" destId="{CD0940B7-3F68-4D6A-9AC0-A59432585AA5}" srcOrd="3" destOrd="0" presId="urn:microsoft.com/office/officeart/2005/8/layout/hierarchy2"/>
    <dgm:cxn modelId="{ADF9BA05-23A8-43EE-874F-57FF8439A0FB}" type="presParOf" srcId="{CD0940B7-3F68-4D6A-9AC0-A59432585AA5}" destId="{6E41D276-480B-421A-8771-E76614374C80}" srcOrd="0" destOrd="0" presId="urn:microsoft.com/office/officeart/2005/8/layout/hierarchy2"/>
    <dgm:cxn modelId="{43BDF919-5FAF-4EB7-A4A7-06C75477D273}" type="presParOf" srcId="{CD0940B7-3F68-4D6A-9AC0-A59432585AA5}" destId="{F3D46DB8-480C-4541-A5E5-41CE097515BC}" srcOrd="1" destOrd="0" presId="urn:microsoft.com/office/officeart/2005/8/layout/hierarchy2"/>
    <dgm:cxn modelId="{E72CB5F1-46BF-42C2-BC61-4734DD2F9CAD}" type="presParOf" srcId="{F3D46DB8-480C-4541-A5E5-41CE097515BC}" destId="{802BAADE-37BE-42AB-BCF5-2AAAD8075C60}" srcOrd="0" destOrd="0" presId="urn:microsoft.com/office/officeart/2005/8/layout/hierarchy2"/>
    <dgm:cxn modelId="{939E4AAE-94FF-459E-B5C9-67FA6210711E}" type="presParOf" srcId="{802BAADE-37BE-42AB-BCF5-2AAAD8075C60}" destId="{419C7DDC-7B1C-4612-802D-41570DFAEAEF}" srcOrd="0" destOrd="0" presId="urn:microsoft.com/office/officeart/2005/8/layout/hierarchy2"/>
    <dgm:cxn modelId="{0D2D13CD-056F-436D-9FEB-6058D1B9E48B}" type="presParOf" srcId="{F3D46DB8-480C-4541-A5E5-41CE097515BC}" destId="{A704A546-FF16-468C-AED6-3F26289926E5}" srcOrd="1" destOrd="0" presId="urn:microsoft.com/office/officeart/2005/8/layout/hierarchy2"/>
    <dgm:cxn modelId="{6AF7ADAD-1EB4-4B41-AA25-A05CB8D963AC}" type="presParOf" srcId="{A704A546-FF16-468C-AED6-3F26289926E5}" destId="{577092FF-1CDF-4A8F-81B8-6C3CFF22733E}" srcOrd="0" destOrd="0" presId="urn:microsoft.com/office/officeart/2005/8/layout/hierarchy2"/>
    <dgm:cxn modelId="{88BE92B9-3EF3-4388-A950-E23FAADEEE98}" type="presParOf" srcId="{A704A546-FF16-468C-AED6-3F26289926E5}" destId="{0C873D25-EC45-4B61-9BAD-9A6EF128769C}" srcOrd="1" destOrd="0" presId="urn:microsoft.com/office/officeart/2005/8/layout/hierarchy2"/>
    <dgm:cxn modelId="{750BBD59-00E7-4228-AC00-E53FB76D9FAA}" type="presParOf" srcId="{F3D46DB8-480C-4541-A5E5-41CE097515BC}" destId="{D7D8E086-A482-41DC-8DB8-BF1BFFC8EADD}" srcOrd="2" destOrd="0" presId="urn:microsoft.com/office/officeart/2005/8/layout/hierarchy2"/>
    <dgm:cxn modelId="{DBBB37BF-C067-4DB2-8CFF-7358FFBC08E6}" type="presParOf" srcId="{D7D8E086-A482-41DC-8DB8-BF1BFFC8EADD}" destId="{0B24651D-5312-49FC-BC04-9D6160684164}" srcOrd="0" destOrd="0" presId="urn:microsoft.com/office/officeart/2005/8/layout/hierarchy2"/>
    <dgm:cxn modelId="{D80983E3-7B23-4F7E-9E3C-0A93BA88CE83}" type="presParOf" srcId="{F3D46DB8-480C-4541-A5E5-41CE097515BC}" destId="{63BB1DF5-39B1-4B22-98A9-DAD852D852EA}" srcOrd="3" destOrd="0" presId="urn:microsoft.com/office/officeart/2005/8/layout/hierarchy2"/>
    <dgm:cxn modelId="{0E586CB0-3E09-4DA9-8EA1-E2104586A108}" type="presParOf" srcId="{63BB1DF5-39B1-4B22-98A9-DAD852D852EA}" destId="{D52537D3-C83F-42B9-85F8-7D04036493FB}" srcOrd="0" destOrd="0" presId="urn:microsoft.com/office/officeart/2005/8/layout/hierarchy2"/>
    <dgm:cxn modelId="{E4C4E0D0-4533-43FC-9FB5-6CA273273EC0}" type="presParOf" srcId="{63BB1DF5-39B1-4B22-98A9-DAD852D852EA}" destId="{5E800489-3CBF-429E-B572-55D14CC74C6E}" srcOrd="1" destOrd="0" presId="urn:microsoft.com/office/officeart/2005/8/layout/hierarchy2"/>
    <dgm:cxn modelId="{8EE2FE02-291E-4A8C-8261-AA8334A39AB4}" type="presParOf" srcId="{DCB3503C-805D-4889-ADD5-48CBE46C11D9}" destId="{AAD96DDC-F704-4664-BE22-BB16ADCFB78E}" srcOrd="4" destOrd="0" presId="urn:microsoft.com/office/officeart/2005/8/layout/hierarchy2"/>
    <dgm:cxn modelId="{AFF00D77-74FE-4F56-B561-92553F80D50D}" type="presParOf" srcId="{AAD96DDC-F704-4664-BE22-BB16ADCFB78E}" destId="{B22AB67B-74F7-4EA2-902F-A50B02A2D30D}" srcOrd="0" destOrd="0" presId="urn:microsoft.com/office/officeart/2005/8/layout/hierarchy2"/>
    <dgm:cxn modelId="{42E91A07-66DD-4E0A-9691-E098E657D66B}" type="presParOf" srcId="{DCB3503C-805D-4889-ADD5-48CBE46C11D9}" destId="{DF8C061A-A414-4914-8D17-5435603F909E}" srcOrd="5" destOrd="0" presId="urn:microsoft.com/office/officeart/2005/8/layout/hierarchy2"/>
    <dgm:cxn modelId="{1DA5E163-072D-47F4-A1BB-EAF053AA1308}" type="presParOf" srcId="{DF8C061A-A414-4914-8D17-5435603F909E}" destId="{ED88D0E9-EB1B-4E3C-90F5-AB4D16F45606}" srcOrd="0" destOrd="0" presId="urn:microsoft.com/office/officeart/2005/8/layout/hierarchy2"/>
    <dgm:cxn modelId="{1E36D03E-AE22-44E6-97E8-AACA941E59B0}" type="presParOf" srcId="{DF8C061A-A414-4914-8D17-5435603F909E}" destId="{181475A7-C9EB-498C-9CFC-844E5B04D865}" srcOrd="1" destOrd="0" presId="urn:microsoft.com/office/officeart/2005/8/layout/hierarchy2"/>
    <dgm:cxn modelId="{054E34C6-20D5-4EDE-905B-AFCEF49117B4}" type="presParOf" srcId="{DCB3503C-805D-4889-ADD5-48CBE46C11D9}" destId="{95973D9D-50BF-47A4-B6D9-F9692F82CED7}" srcOrd="6" destOrd="0" presId="urn:microsoft.com/office/officeart/2005/8/layout/hierarchy2"/>
    <dgm:cxn modelId="{FB7EB3A3-B82F-433B-BC28-4CE9444D46F5}" type="presParOf" srcId="{95973D9D-50BF-47A4-B6D9-F9692F82CED7}" destId="{3E3EC3EF-E2CD-4628-AD17-87F9244C1F1C}" srcOrd="0" destOrd="0" presId="urn:microsoft.com/office/officeart/2005/8/layout/hierarchy2"/>
    <dgm:cxn modelId="{BA02ACF6-3910-40AD-B2D4-F7F797472B73}" type="presParOf" srcId="{DCB3503C-805D-4889-ADD5-48CBE46C11D9}" destId="{EC4C6A0B-732E-4D58-9040-C067258B4E45}" srcOrd="7" destOrd="0" presId="urn:microsoft.com/office/officeart/2005/8/layout/hierarchy2"/>
    <dgm:cxn modelId="{4BC04C61-56BB-4887-993A-C9202B075557}" type="presParOf" srcId="{EC4C6A0B-732E-4D58-9040-C067258B4E45}" destId="{A4D13573-C677-4720-8A50-101A4721C32E}" srcOrd="0" destOrd="0" presId="urn:microsoft.com/office/officeart/2005/8/layout/hierarchy2"/>
    <dgm:cxn modelId="{9E27EA99-2AEA-4304-A011-E8B05F7F92C2}" type="presParOf" srcId="{EC4C6A0B-732E-4D58-9040-C067258B4E45}" destId="{1151A599-9DA3-452D-9682-774391179DD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BA22A5-E578-FD40-BF4D-022E564D8F8D}" type="presOf" srcId="{C8D5A581-4E5C-1E4D-B895-72E11A63258F}" destId="{D7FFF16D-68BF-D44C-94A8-E9CE5795593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CAE7983C-39BA-A84F-BE43-5D9D52F4CBD3}" type="presOf" srcId="{EB7F81A7-84E6-384E-94DE-9200EBC9DDAE}" destId="{EF063827-B939-C54C-A2DD-983583A581E3}" srcOrd="0" destOrd="0" presId="urn:microsoft.com/office/officeart/2005/8/layout/chevron1"/>
    <dgm:cxn modelId="{3C9F7E9B-78F9-124A-927C-72FC1B0D9A24}" type="presOf" srcId="{9F61FE38-799F-7643-8262-6EF83B028898}" destId="{4630EA11-8319-A542-B85F-F0FDE4455B7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ED507F82-716C-8F4C-8E4F-E709CB1B8DDA}" type="presOf" srcId="{B909DB86-BD80-584E-A7AC-F502F258FA33}" destId="{76EE8334-E47D-DC47-B629-8EC3B5CBA3AB}" srcOrd="0" destOrd="0" presId="urn:microsoft.com/office/officeart/2005/8/layout/chevron1"/>
    <dgm:cxn modelId="{FBDBD21C-E588-6C48-BCB4-43425F90AE28}" type="presOf" srcId="{30EDD458-DF63-8A48-AF5C-8D53AD7927B7}" destId="{D26BE5C2-3259-DD42-9AC5-BEEC6E8F6FA3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C5804270-8946-B248-9892-238FBE5CF083}" type="presOf" srcId="{60AC747A-12DB-224E-8F60-F32BB0CB3429}" destId="{DD16E47E-74D7-E84B-9B50-26A9C16DE093}" srcOrd="0" destOrd="0" presId="urn:microsoft.com/office/officeart/2005/8/layout/chevron1"/>
    <dgm:cxn modelId="{FAC75220-78BC-C543-9DAF-65AA04A935C0}" type="presOf" srcId="{A1B51D7C-2C4E-4B48-AC9D-C5BE5E19D63D}" destId="{3543F005-FA0F-6B47-8069-ED083127FC4C}" srcOrd="0" destOrd="0" presId="urn:microsoft.com/office/officeart/2005/8/layout/chevron1"/>
    <dgm:cxn modelId="{F0B1AF0D-E0EB-EA46-891F-FB181635EA12}" type="presOf" srcId="{DFBAD7BD-BB69-7C4E-8A83-D77B47FA4B7E}" destId="{1FBC7576-CCDD-DE4F-B86C-9ADB94A9D4C1}" srcOrd="0" destOrd="0" presId="urn:microsoft.com/office/officeart/2005/8/layout/chevron1"/>
    <dgm:cxn modelId="{32A20307-3BD8-CB4B-9F20-9A4BC0647203}" type="presParOf" srcId="{D7FFF16D-68BF-D44C-94A8-E9CE57955931}" destId="{4630EA11-8319-A542-B85F-F0FDE4455B71}" srcOrd="0" destOrd="0" presId="urn:microsoft.com/office/officeart/2005/8/layout/chevron1"/>
    <dgm:cxn modelId="{1AADE227-99BE-B748-BA4B-75C33C44FBE1}" type="presParOf" srcId="{D7FFF16D-68BF-D44C-94A8-E9CE57955931}" destId="{A3E62DB4-EF18-954A-B0E6-38AA623A434C}" srcOrd="1" destOrd="0" presId="urn:microsoft.com/office/officeart/2005/8/layout/chevron1"/>
    <dgm:cxn modelId="{3A82E5C6-B142-434B-90DA-8ABAEB528B87}" type="presParOf" srcId="{D7FFF16D-68BF-D44C-94A8-E9CE57955931}" destId="{3543F005-FA0F-6B47-8069-ED083127FC4C}" srcOrd="2" destOrd="0" presId="urn:microsoft.com/office/officeart/2005/8/layout/chevron1"/>
    <dgm:cxn modelId="{FC79A222-8B99-1C4A-BC6C-DEE25F60B62A}" type="presParOf" srcId="{D7FFF16D-68BF-D44C-94A8-E9CE57955931}" destId="{419AB7AD-E0C8-CA4D-94F6-20ACDC01D8D5}" srcOrd="3" destOrd="0" presId="urn:microsoft.com/office/officeart/2005/8/layout/chevron1"/>
    <dgm:cxn modelId="{8E39CE12-7DEE-CA4C-8766-C5B0A8952E3C}" type="presParOf" srcId="{D7FFF16D-68BF-D44C-94A8-E9CE57955931}" destId="{1FBC7576-CCDD-DE4F-B86C-9ADB94A9D4C1}" srcOrd="4" destOrd="0" presId="urn:microsoft.com/office/officeart/2005/8/layout/chevron1"/>
    <dgm:cxn modelId="{C782BD0D-99DA-7A4D-889A-5034E875CD5A}" type="presParOf" srcId="{D7FFF16D-68BF-D44C-94A8-E9CE57955931}" destId="{3A15D956-DF5E-6D45-AA61-B9337F4B84D8}" srcOrd="5" destOrd="0" presId="urn:microsoft.com/office/officeart/2005/8/layout/chevron1"/>
    <dgm:cxn modelId="{16A3DD1C-C994-C64D-85EE-59CFD43BAF72}" type="presParOf" srcId="{D7FFF16D-68BF-D44C-94A8-E9CE57955931}" destId="{EF063827-B939-C54C-A2DD-983583A581E3}" srcOrd="6" destOrd="0" presId="urn:microsoft.com/office/officeart/2005/8/layout/chevron1"/>
    <dgm:cxn modelId="{E2F9C50D-0274-5A4B-96E7-EED373C04024}" type="presParOf" srcId="{D7FFF16D-68BF-D44C-94A8-E9CE57955931}" destId="{B6EB0CBD-A407-6D42-9037-79E2EF36DA8B}" srcOrd="7" destOrd="0" presId="urn:microsoft.com/office/officeart/2005/8/layout/chevron1"/>
    <dgm:cxn modelId="{FF01F598-5FCE-2145-9BBC-7065597B453B}" type="presParOf" srcId="{D7FFF16D-68BF-D44C-94A8-E9CE57955931}" destId="{D26BE5C2-3259-DD42-9AC5-BEEC6E8F6FA3}" srcOrd="8" destOrd="0" presId="urn:microsoft.com/office/officeart/2005/8/layout/chevron1"/>
    <dgm:cxn modelId="{C2A4799A-914E-1448-AFE2-40FB3C202F00}" type="presParOf" srcId="{D7FFF16D-68BF-D44C-94A8-E9CE57955931}" destId="{E79EADC3-6EE5-9E45-ABEF-DE56EE793DF3}" srcOrd="9" destOrd="0" presId="urn:microsoft.com/office/officeart/2005/8/layout/chevron1"/>
    <dgm:cxn modelId="{259ECCA1-C4CF-D043-A7DE-04AACA53968B}" type="presParOf" srcId="{D7FFF16D-68BF-D44C-94A8-E9CE57955931}" destId="{76EE8334-E47D-DC47-B629-8EC3B5CBA3AB}" srcOrd="10" destOrd="0" presId="urn:microsoft.com/office/officeart/2005/8/layout/chevron1"/>
    <dgm:cxn modelId="{87506390-F0AD-E04A-BB2B-308D30EEC32C}" type="presParOf" srcId="{D7FFF16D-68BF-D44C-94A8-E9CE57955931}" destId="{F2ED35E1-27BB-4346-AAF3-4ABA7C08BA88}" srcOrd="11" destOrd="0" presId="urn:microsoft.com/office/officeart/2005/8/layout/chevron1"/>
    <dgm:cxn modelId="{FAAD950B-77FC-DC42-ADB7-F0D17451BDA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CF125C-43DE-4F3C-859C-A5743BC293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B818D6C-1C75-40BA-93FC-663F57043914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altLang="zh-TW" sz="36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Liff</a:t>
          </a:r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網頁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6ED0D1-CE3F-4115-B45A-6B96F8E7D890}" type="parTrans" cxnId="{ECEC23E5-FF3D-421A-B8FA-C110B5B78BD6}">
      <dgm:prSet/>
      <dgm:spPr/>
      <dgm:t>
        <a:bodyPr/>
        <a:lstStyle/>
        <a:p>
          <a:endParaRPr lang="zh-TW" altLang="en-US" sz="3600"/>
        </a:p>
      </dgm:t>
    </dgm:pt>
    <dgm:pt modelId="{DED6B5A0-B15B-431C-AA7D-45F35E58F047}" type="sibTrans" cxnId="{ECEC23E5-FF3D-421A-B8FA-C110B5B78BD6}">
      <dgm:prSet/>
      <dgm:spPr/>
      <dgm:t>
        <a:bodyPr/>
        <a:lstStyle/>
        <a:p>
          <a:endParaRPr lang="zh-TW" altLang="en-US" sz="3600"/>
        </a:p>
      </dgm:t>
    </dgm:pt>
    <dgm:pt modelId="{70B2B907-6E51-4E59-9084-98A1E137C73B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突破</a:t>
          </a:r>
          <a:r>
            <a: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line</a:t>
          </a:r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對話框架限制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574D79-B1B7-4044-AD45-7AB2473AAACD}" type="parTrans" cxnId="{0978F545-19E4-49E1-9FB5-275206E738EF}">
      <dgm:prSet/>
      <dgm:spPr/>
      <dgm:t>
        <a:bodyPr/>
        <a:lstStyle/>
        <a:p>
          <a:endParaRPr lang="zh-TW" altLang="en-US" sz="3600"/>
        </a:p>
      </dgm:t>
    </dgm:pt>
    <dgm:pt modelId="{8FB83329-6F27-4B00-B836-FC4B154791FC}" type="sibTrans" cxnId="{0978F545-19E4-49E1-9FB5-275206E738EF}">
      <dgm:prSet/>
      <dgm:spPr/>
      <dgm:t>
        <a:bodyPr/>
        <a:lstStyle/>
        <a:p>
          <a:endParaRPr lang="zh-TW" altLang="en-US" sz="3600"/>
        </a:p>
      </dgm:t>
    </dgm:pt>
    <dgm:pt modelId="{E83432EF-979D-49F7-91F3-9B828296C624}">
      <dgm:prSet phldrT="[文字]" custT="1"/>
      <dgm:spPr/>
      <dgm:t>
        <a:bodyPr/>
        <a:lstStyle/>
        <a:p>
          <a:r>
            <a:rPr lang="zh-TW" altLang="en-US" sz="3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減少資料輸入順序不一、格式錯誤等問題</a:t>
          </a:r>
          <a:endParaRPr lang="zh-TW" altLang="en-US" sz="3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D3F944-BC5F-4689-BA65-093E725080F0}" type="parTrans" cxnId="{4DBEDEDE-8CF7-4A88-A802-620F4DCA8236}">
      <dgm:prSet/>
      <dgm:spPr/>
      <dgm:t>
        <a:bodyPr/>
        <a:lstStyle/>
        <a:p>
          <a:endParaRPr lang="zh-TW" altLang="en-US" sz="3600"/>
        </a:p>
      </dgm:t>
    </dgm:pt>
    <dgm:pt modelId="{3EE94D31-F9A2-4AD1-9122-B6873FC948AA}" type="sibTrans" cxnId="{4DBEDEDE-8CF7-4A88-A802-620F4DCA8236}">
      <dgm:prSet/>
      <dgm:spPr/>
      <dgm:t>
        <a:bodyPr/>
        <a:lstStyle/>
        <a:p>
          <a:endParaRPr lang="zh-TW" altLang="en-US" sz="3600"/>
        </a:p>
      </dgm:t>
    </dgm:pt>
    <dgm:pt modelId="{6CBEF639-354C-4A51-A02F-FD0427BF3475}" type="pres">
      <dgm:prSet presAssocID="{E6CF125C-43DE-4F3C-859C-A5743BC2933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7A0C706-958C-4B30-8C36-62D01347F938}" type="pres">
      <dgm:prSet presAssocID="{5B818D6C-1C75-40BA-93FC-663F5704391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89A5BB9-32FE-4766-9762-E928C81E9269}" type="pres">
      <dgm:prSet presAssocID="{5B818D6C-1C75-40BA-93FC-663F5704391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4F55A1-C855-40FE-851E-DB52C4C85657}" type="presOf" srcId="{E6CF125C-43DE-4F3C-859C-A5743BC2933D}" destId="{6CBEF639-354C-4A51-A02F-FD0427BF3475}" srcOrd="0" destOrd="0" presId="urn:microsoft.com/office/officeart/2005/8/layout/vList2"/>
    <dgm:cxn modelId="{8912A158-0374-439D-B318-71617B9AC55A}" type="presOf" srcId="{5B818D6C-1C75-40BA-93FC-663F57043914}" destId="{77A0C706-958C-4B30-8C36-62D01347F938}" srcOrd="0" destOrd="0" presId="urn:microsoft.com/office/officeart/2005/8/layout/vList2"/>
    <dgm:cxn modelId="{0978F545-19E4-49E1-9FB5-275206E738EF}" srcId="{5B818D6C-1C75-40BA-93FC-663F57043914}" destId="{70B2B907-6E51-4E59-9084-98A1E137C73B}" srcOrd="0" destOrd="0" parTransId="{8E574D79-B1B7-4044-AD45-7AB2473AAACD}" sibTransId="{8FB83329-6F27-4B00-B836-FC4B154791FC}"/>
    <dgm:cxn modelId="{11D368B1-6BF6-478B-A44B-18393465662A}" type="presOf" srcId="{E83432EF-979D-49F7-91F3-9B828296C624}" destId="{B89A5BB9-32FE-4766-9762-E928C81E9269}" srcOrd="0" destOrd="1" presId="urn:microsoft.com/office/officeart/2005/8/layout/vList2"/>
    <dgm:cxn modelId="{ECEC23E5-FF3D-421A-B8FA-C110B5B78BD6}" srcId="{E6CF125C-43DE-4F3C-859C-A5743BC2933D}" destId="{5B818D6C-1C75-40BA-93FC-663F57043914}" srcOrd="0" destOrd="0" parTransId="{DB6ED0D1-CE3F-4115-B45A-6B96F8E7D890}" sibTransId="{DED6B5A0-B15B-431C-AA7D-45F35E58F047}"/>
    <dgm:cxn modelId="{9E7A6337-03C8-4672-98F2-D8F3D83F8220}" type="presOf" srcId="{70B2B907-6E51-4E59-9084-98A1E137C73B}" destId="{B89A5BB9-32FE-4766-9762-E928C81E9269}" srcOrd="0" destOrd="0" presId="urn:microsoft.com/office/officeart/2005/8/layout/vList2"/>
    <dgm:cxn modelId="{4DBEDEDE-8CF7-4A88-A802-620F4DCA8236}" srcId="{5B818D6C-1C75-40BA-93FC-663F57043914}" destId="{E83432EF-979D-49F7-91F3-9B828296C624}" srcOrd="1" destOrd="0" parTransId="{94D3F944-BC5F-4689-BA65-093E725080F0}" sibTransId="{3EE94D31-F9A2-4AD1-9122-B6873FC948AA}"/>
    <dgm:cxn modelId="{BF001712-3194-4B5D-A642-AF6231ED2271}" type="presParOf" srcId="{6CBEF639-354C-4A51-A02F-FD0427BF3475}" destId="{77A0C706-958C-4B30-8C36-62D01347F938}" srcOrd="0" destOrd="0" presId="urn:microsoft.com/office/officeart/2005/8/layout/vList2"/>
    <dgm:cxn modelId="{0BF5DD3B-BFEA-40CA-A39C-8EAAD9264B5D}" type="presParOf" srcId="{6CBEF639-354C-4A51-A02F-FD0427BF3475}" destId="{B89A5BB9-32FE-4766-9762-E928C81E926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B7B20B-9CE9-444C-BD94-E5779474CD40}" type="presOf" srcId="{A1B51D7C-2C4E-4B48-AC9D-C5BE5E19D63D}" destId="{3543F005-FA0F-6B47-8069-ED083127FC4C}" srcOrd="0" destOrd="0" presId="urn:microsoft.com/office/officeart/2005/8/layout/chevron1"/>
    <dgm:cxn modelId="{C51E8D15-4A24-F341-85C5-741214B11B55}" type="presOf" srcId="{B909DB86-BD80-584E-A7AC-F502F258FA33}" destId="{76EE8334-E47D-DC47-B629-8EC3B5CBA3AB}" srcOrd="0" destOrd="0" presId="urn:microsoft.com/office/officeart/2005/8/layout/chevron1"/>
    <dgm:cxn modelId="{2CC16F17-9DA8-674A-A5C9-454B0357BD84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92B213A-D406-8648-8461-B1D8163E4771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3724D79-7C9C-F14A-BAD9-09D91009BE3D}" type="presOf" srcId="{C8D5A581-4E5C-1E4D-B895-72E11A63258F}" destId="{D7FFF16D-68BF-D44C-94A8-E9CE57955931}" srcOrd="0" destOrd="0" presId="urn:microsoft.com/office/officeart/2005/8/layout/chevron1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9497F1E1-7BB9-0D40-9460-F4CB25379B3C}" type="presOf" srcId="{9F61FE38-799F-7643-8262-6EF83B028898}" destId="{4630EA11-8319-A542-B85F-F0FDE4455B7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1BDDAE2-48A4-1243-BE97-D1949B84CA6C}" type="presOf" srcId="{30EDD458-DF63-8A48-AF5C-8D53AD7927B7}" destId="{D26BE5C2-3259-DD42-9AC5-BEEC6E8F6FA3}" srcOrd="0" destOrd="0" presId="urn:microsoft.com/office/officeart/2005/8/layout/chevron1"/>
    <dgm:cxn modelId="{639C6AF8-A294-564B-A569-30D4368C6B62}" type="presOf" srcId="{DFBAD7BD-BB69-7C4E-8A83-D77B47FA4B7E}" destId="{1FBC7576-CCDD-DE4F-B86C-9ADB94A9D4C1}" srcOrd="0" destOrd="0" presId="urn:microsoft.com/office/officeart/2005/8/layout/chevron1"/>
    <dgm:cxn modelId="{69DFC7E3-6683-B74E-9D26-73D7EE106E0C}" type="presParOf" srcId="{D7FFF16D-68BF-D44C-94A8-E9CE57955931}" destId="{4630EA11-8319-A542-B85F-F0FDE4455B71}" srcOrd="0" destOrd="0" presId="urn:microsoft.com/office/officeart/2005/8/layout/chevron1"/>
    <dgm:cxn modelId="{8E74CE61-E1EE-2548-A10F-7279955F6C57}" type="presParOf" srcId="{D7FFF16D-68BF-D44C-94A8-E9CE57955931}" destId="{A3E62DB4-EF18-954A-B0E6-38AA623A434C}" srcOrd="1" destOrd="0" presId="urn:microsoft.com/office/officeart/2005/8/layout/chevron1"/>
    <dgm:cxn modelId="{E4E330E6-38CD-634B-9846-C0599BD58592}" type="presParOf" srcId="{D7FFF16D-68BF-D44C-94A8-E9CE57955931}" destId="{3543F005-FA0F-6B47-8069-ED083127FC4C}" srcOrd="2" destOrd="0" presId="urn:microsoft.com/office/officeart/2005/8/layout/chevron1"/>
    <dgm:cxn modelId="{ECB43F93-66FB-6C42-93A5-5C9C65A5D9CC}" type="presParOf" srcId="{D7FFF16D-68BF-D44C-94A8-E9CE57955931}" destId="{419AB7AD-E0C8-CA4D-94F6-20ACDC01D8D5}" srcOrd="3" destOrd="0" presId="urn:microsoft.com/office/officeart/2005/8/layout/chevron1"/>
    <dgm:cxn modelId="{465522FA-2299-A142-B1DF-F9FADC190601}" type="presParOf" srcId="{D7FFF16D-68BF-D44C-94A8-E9CE57955931}" destId="{1FBC7576-CCDD-DE4F-B86C-9ADB94A9D4C1}" srcOrd="4" destOrd="0" presId="urn:microsoft.com/office/officeart/2005/8/layout/chevron1"/>
    <dgm:cxn modelId="{5BADDFD4-411B-EB41-B11B-63C519D5F7AF}" type="presParOf" srcId="{D7FFF16D-68BF-D44C-94A8-E9CE57955931}" destId="{3A15D956-DF5E-6D45-AA61-B9337F4B84D8}" srcOrd="5" destOrd="0" presId="urn:microsoft.com/office/officeart/2005/8/layout/chevron1"/>
    <dgm:cxn modelId="{4A0F11A1-439C-9D4A-B521-6770B380EDB1}" type="presParOf" srcId="{D7FFF16D-68BF-D44C-94A8-E9CE57955931}" destId="{EF063827-B939-C54C-A2DD-983583A581E3}" srcOrd="6" destOrd="0" presId="urn:microsoft.com/office/officeart/2005/8/layout/chevron1"/>
    <dgm:cxn modelId="{F75D7353-D59B-A644-8594-E396EBECDAC2}" type="presParOf" srcId="{D7FFF16D-68BF-D44C-94A8-E9CE57955931}" destId="{B6EB0CBD-A407-6D42-9037-79E2EF36DA8B}" srcOrd="7" destOrd="0" presId="urn:microsoft.com/office/officeart/2005/8/layout/chevron1"/>
    <dgm:cxn modelId="{2375A0AD-4625-9542-9D51-0BFA05A328CE}" type="presParOf" srcId="{D7FFF16D-68BF-D44C-94A8-E9CE57955931}" destId="{D26BE5C2-3259-DD42-9AC5-BEEC6E8F6FA3}" srcOrd="8" destOrd="0" presId="urn:microsoft.com/office/officeart/2005/8/layout/chevron1"/>
    <dgm:cxn modelId="{88CD6743-9655-4E43-9035-22CF963A42CB}" type="presParOf" srcId="{D7FFF16D-68BF-D44C-94A8-E9CE57955931}" destId="{E79EADC3-6EE5-9E45-ABEF-DE56EE793DF3}" srcOrd="9" destOrd="0" presId="urn:microsoft.com/office/officeart/2005/8/layout/chevron1"/>
    <dgm:cxn modelId="{9CAC1F10-2774-3345-9FB3-27F642AECC4D}" type="presParOf" srcId="{D7FFF16D-68BF-D44C-94A8-E9CE57955931}" destId="{76EE8334-E47D-DC47-B629-8EC3B5CBA3AB}" srcOrd="10" destOrd="0" presId="urn:microsoft.com/office/officeart/2005/8/layout/chevron1"/>
    <dgm:cxn modelId="{0CF79F8F-4D58-6A48-BE14-800A7FC30485}" type="presParOf" srcId="{D7FFF16D-68BF-D44C-94A8-E9CE57955931}" destId="{F2ED35E1-27BB-4346-AAF3-4ABA7C08BA88}" srcOrd="11" destOrd="0" presId="urn:microsoft.com/office/officeart/2005/8/layout/chevron1"/>
    <dgm:cxn modelId="{352536E6-71D3-4240-9D59-187CC363B85B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88D72152-C785-40F2-B275-F0669094047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5609263D-2AE6-4661-A9F3-E8F93EA4C940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傳統線性模型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279146F-54DC-4B54-92B9-7681563A2328}" type="parTrans" cxnId="{8200A6F6-DD72-40E1-BF32-897DA9C35A2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4D1D3C-4D50-4516-808C-BA2BD58843F7}" type="sibTrans" cxnId="{8200A6F6-DD72-40E1-BF32-897DA9C35A2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B756FF-F3EF-41FC-8296-DD722C932E5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機器學習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86A813-1846-4DCB-BBC6-BF968D2A971F}" type="parTrans" cxnId="{DDC47E80-FF6E-4353-AA46-37F438C3E8E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DD4B05-429A-479C-B772-8C47C455E14E}" type="sibTrans" cxnId="{DDC47E80-FF6E-4353-AA46-37F438C3E8E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60A4563-6DAC-47CE-9427-488E28EF116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深度學習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95A66A-ADA9-4A0F-B100-6D17C573C577}" type="parTrans" cxnId="{53379726-1C9F-4BF1-8C2F-075AC3C4FA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07CB647-370E-4F83-9B87-AB7B68DA2453}" type="sibTrans" cxnId="{53379726-1C9F-4BF1-8C2F-075AC3C4FA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1F4770-EF9F-43EB-A08B-AC6BA79400FF}" type="pres">
      <dgm:prSet presAssocID="{88D72152-C785-40F2-B275-F0669094047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71DB184-D9DE-415A-8ECE-E90B20C30188}" type="pres">
      <dgm:prSet presAssocID="{88D72152-C785-40F2-B275-F06690940473}" presName="dummyMaxCanvas" presStyleCnt="0">
        <dgm:presLayoutVars/>
      </dgm:prSet>
      <dgm:spPr/>
    </dgm:pt>
    <dgm:pt modelId="{D23DD4E8-845B-440A-B742-B1153339D477}" type="pres">
      <dgm:prSet presAssocID="{88D72152-C785-40F2-B275-F06690940473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682BC5A-C25A-4591-A992-E0488CB7E345}" type="pres">
      <dgm:prSet presAssocID="{88D72152-C785-40F2-B275-F06690940473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593B7B-DBB6-412A-893C-3E0D78F58952}" type="pres">
      <dgm:prSet presAssocID="{88D72152-C785-40F2-B275-F06690940473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50B375-E15A-45DF-B966-E54633714FE2}" type="pres">
      <dgm:prSet presAssocID="{88D72152-C785-40F2-B275-F06690940473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FE201D3-AE78-4A66-B65A-630F11CECB30}" type="pres">
      <dgm:prSet presAssocID="{88D72152-C785-40F2-B275-F06690940473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85BF33-51FF-4BE4-BEF9-2B529D04421B}" type="pres">
      <dgm:prSet presAssocID="{88D72152-C785-40F2-B275-F06690940473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DEB64C-23B2-48CB-B5F2-0F522EA21A4F}" type="pres">
      <dgm:prSet presAssocID="{88D72152-C785-40F2-B275-F06690940473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84F8D6-AA61-482B-A14A-F8BE205FD80F}" type="pres">
      <dgm:prSet presAssocID="{88D72152-C785-40F2-B275-F06690940473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01184BC-243D-4F47-9BFF-ECBC28EB603A}" type="presOf" srcId="{88D72152-C785-40F2-B275-F06690940473}" destId="{F31F4770-EF9F-43EB-A08B-AC6BA79400FF}" srcOrd="0" destOrd="0" presId="urn:microsoft.com/office/officeart/2005/8/layout/vProcess5"/>
    <dgm:cxn modelId="{3EDBB39D-A7FB-46BB-8B87-D2A2C3A80831}" type="presOf" srcId="{5609263D-2AE6-4661-A9F3-E8F93EA4C940}" destId="{D23DD4E8-845B-440A-B742-B1153339D477}" srcOrd="0" destOrd="0" presId="urn:microsoft.com/office/officeart/2005/8/layout/vProcess5"/>
    <dgm:cxn modelId="{BC055E2E-7C68-435F-91B1-53B154A32D1F}" type="presOf" srcId="{E7B756FF-F3EF-41FC-8296-DD722C932E57}" destId="{3CDEB64C-23B2-48CB-B5F2-0F522EA21A4F}" srcOrd="1" destOrd="0" presId="urn:microsoft.com/office/officeart/2005/8/layout/vProcess5"/>
    <dgm:cxn modelId="{93B86DC1-15D8-4087-B1FF-C2349F7399A6}" type="presOf" srcId="{FE4D1D3C-4D50-4516-808C-BA2BD58843F7}" destId="{1150B375-E15A-45DF-B966-E54633714FE2}" srcOrd="0" destOrd="0" presId="urn:microsoft.com/office/officeart/2005/8/layout/vProcess5"/>
    <dgm:cxn modelId="{DDC47E80-FF6E-4353-AA46-37F438C3E8EC}" srcId="{88D72152-C785-40F2-B275-F06690940473}" destId="{E7B756FF-F3EF-41FC-8296-DD722C932E57}" srcOrd="1" destOrd="0" parTransId="{7986A813-1846-4DCB-BBC6-BF968D2A971F}" sibTransId="{BEDD4B05-429A-479C-B772-8C47C455E14E}"/>
    <dgm:cxn modelId="{53379726-1C9F-4BF1-8C2F-075AC3C4FAC0}" srcId="{88D72152-C785-40F2-B275-F06690940473}" destId="{360A4563-6DAC-47CE-9427-488E28EF1166}" srcOrd="2" destOrd="0" parTransId="{7A95A66A-ADA9-4A0F-B100-6D17C573C577}" sibTransId="{407CB647-370E-4F83-9B87-AB7B68DA2453}"/>
    <dgm:cxn modelId="{EAFE0371-14FC-40EA-8082-9181F734B96C}" type="presOf" srcId="{BEDD4B05-429A-479C-B772-8C47C455E14E}" destId="{EFE201D3-AE78-4A66-B65A-630F11CECB30}" srcOrd="0" destOrd="0" presId="urn:microsoft.com/office/officeart/2005/8/layout/vProcess5"/>
    <dgm:cxn modelId="{52B3E479-50EC-46E8-86BA-97A9AAF6D0F7}" type="presOf" srcId="{360A4563-6DAC-47CE-9427-488E28EF1166}" destId="{26593B7B-DBB6-412A-893C-3E0D78F58952}" srcOrd="0" destOrd="0" presId="urn:microsoft.com/office/officeart/2005/8/layout/vProcess5"/>
    <dgm:cxn modelId="{2BEDFB65-909D-4A60-B3A6-B5E768766098}" type="presOf" srcId="{E7B756FF-F3EF-41FC-8296-DD722C932E57}" destId="{E682BC5A-C25A-4591-A992-E0488CB7E345}" srcOrd="0" destOrd="0" presId="urn:microsoft.com/office/officeart/2005/8/layout/vProcess5"/>
    <dgm:cxn modelId="{8200A6F6-DD72-40E1-BF32-897DA9C35A2F}" srcId="{88D72152-C785-40F2-B275-F06690940473}" destId="{5609263D-2AE6-4661-A9F3-E8F93EA4C940}" srcOrd="0" destOrd="0" parTransId="{0279146F-54DC-4B54-92B9-7681563A2328}" sibTransId="{FE4D1D3C-4D50-4516-808C-BA2BD58843F7}"/>
    <dgm:cxn modelId="{F3C2BB78-F070-4531-9BA7-7A1963243478}" type="presOf" srcId="{360A4563-6DAC-47CE-9427-488E28EF1166}" destId="{DE84F8D6-AA61-482B-A14A-F8BE205FD80F}" srcOrd="1" destOrd="0" presId="urn:microsoft.com/office/officeart/2005/8/layout/vProcess5"/>
    <dgm:cxn modelId="{DB93C55E-67CF-4FBB-931F-2189849457CC}" type="presOf" srcId="{5609263D-2AE6-4661-A9F3-E8F93EA4C940}" destId="{8685BF33-51FF-4BE4-BEF9-2B529D04421B}" srcOrd="1" destOrd="0" presId="urn:microsoft.com/office/officeart/2005/8/layout/vProcess5"/>
    <dgm:cxn modelId="{84A3D19B-F1F1-4B03-9954-F3FCF2CF2D75}" type="presParOf" srcId="{F31F4770-EF9F-43EB-A08B-AC6BA79400FF}" destId="{571DB184-D9DE-415A-8ECE-E90B20C30188}" srcOrd="0" destOrd="0" presId="urn:microsoft.com/office/officeart/2005/8/layout/vProcess5"/>
    <dgm:cxn modelId="{21A4A00F-C1DB-4A34-891B-1C6CEA514AB7}" type="presParOf" srcId="{F31F4770-EF9F-43EB-A08B-AC6BA79400FF}" destId="{D23DD4E8-845B-440A-B742-B1153339D477}" srcOrd="1" destOrd="0" presId="urn:microsoft.com/office/officeart/2005/8/layout/vProcess5"/>
    <dgm:cxn modelId="{CC4D9C0B-5FFC-459E-B6D4-5DF4FCA4A870}" type="presParOf" srcId="{F31F4770-EF9F-43EB-A08B-AC6BA79400FF}" destId="{E682BC5A-C25A-4591-A992-E0488CB7E345}" srcOrd="2" destOrd="0" presId="urn:microsoft.com/office/officeart/2005/8/layout/vProcess5"/>
    <dgm:cxn modelId="{DDBF3DC3-24C1-488B-9CBD-0A4BE87AD042}" type="presParOf" srcId="{F31F4770-EF9F-43EB-A08B-AC6BA79400FF}" destId="{26593B7B-DBB6-412A-893C-3E0D78F58952}" srcOrd="3" destOrd="0" presId="urn:microsoft.com/office/officeart/2005/8/layout/vProcess5"/>
    <dgm:cxn modelId="{8E098735-5811-4BF4-92C5-1D87F418A077}" type="presParOf" srcId="{F31F4770-EF9F-43EB-A08B-AC6BA79400FF}" destId="{1150B375-E15A-45DF-B966-E54633714FE2}" srcOrd="4" destOrd="0" presId="urn:microsoft.com/office/officeart/2005/8/layout/vProcess5"/>
    <dgm:cxn modelId="{51D95E52-4BD7-40D7-9B6D-106571D11BBF}" type="presParOf" srcId="{F31F4770-EF9F-43EB-A08B-AC6BA79400FF}" destId="{EFE201D3-AE78-4A66-B65A-630F11CECB30}" srcOrd="5" destOrd="0" presId="urn:microsoft.com/office/officeart/2005/8/layout/vProcess5"/>
    <dgm:cxn modelId="{BDDE9C05-B9E2-47BF-8032-8DA61F22657B}" type="presParOf" srcId="{F31F4770-EF9F-43EB-A08B-AC6BA79400FF}" destId="{8685BF33-51FF-4BE4-BEF9-2B529D04421B}" srcOrd="6" destOrd="0" presId="urn:microsoft.com/office/officeart/2005/8/layout/vProcess5"/>
    <dgm:cxn modelId="{ACE51AE9-BEE3-4BA3-B4E7-443C3D0AB59B}" type="presParOf" srcId="{F31F4770-EF9F-43EB-A08B-AC6BA79400FF}" destId="{3CDEB64C-23B2-48CB-B5F2-0F522EA21A4F}" srcOrd="7" destOrd="0" presId="urn:microsoft.com/office/officeart/2005/8/layout/vProcess5"/>
    <dgm:cxn modelId="{ADBE8883-7AC7-4424-A308-F7343F3B6A95}" type="presParOf" srcId="{F31F4770-EF9F-43EB-A08B-AC6BA79400FF}" destId="{DE84F8D6-AA61-482B-A14A-F8BE205FD80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B9C4D2-44C4-4D07-8F56-5B02FCB43DD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217FF92-8657-4798-9BCE-C9B5449C6091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個人用戶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6D0A6D9-8710-4974-805C-836149628E6C}" type="parTrans" cxnId="{00419690-E59B-41D3-AA8C-6C09CF27C0B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CD2E68-FC45-443E-8231-7F3CF6B6F55E}" type="sibTrans" cxnId="{00419690-E59B-41D3-AA8C-6C09CF27C0B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8E9E8C2-ACC1-4CAD-81B8-760EA3A6977A}">
      <dgm:prSet phldrT="[文字]"/>
      <dgm:spPr/>
      <dgm:t>
        <a:bodyPr/>
        <a:lstStyle/>
        <a:p>
          <a:r>
            <a:rPr lang="zh-TW" altLang="en-US" b="0" dirty="0" smtClean="0">
              <a:solidFill>
                <a:srgbClr val="FEFEFE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核卡額度預測</a:t>
          </a:r>
          <a:endParaRPr lang="zh-TW" altLang="en-US" b="0" dirty="0">
            <a:solidFill>
              <a:srgbClr val="FEFEFE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E5E0B-F2D0-4297-82A8-63649C5F947B}" type="parTrans" cxnId="{1F32986A-D7E5-4832-BA81-F39ACA513D8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DA195E-BA0D-4752-AB51-75B0C601C229}" type="sibTrans" cxnId="{1F32986A-D7E5-4832-BA81-F39ACA513D8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E159DF-FE2A-4D67-894B-51AE2A522D5F}">
      <dgm:prSet phldrT="[文字]"/>
      <dgm:spPr/>
      <dgm:t>
        <a:bodyPr/>
        <a:lstStyle/>
        <a:p>
          <a:r>
            <a:rPr lang="zh-TW" altLang="en-US" b="0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信用卡推薦</a:t>
          </a:r>
          <a:endParaRPr lang="zh-TW" altLang="en-US" b="0" dirty="0">
            <a:solidFill>
              <a:schemeClr val="bg1">
                <a:lumMod val="9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136773-0FE1-42D7-B7F0-3469C0849A58}" type="parTrans" cxnId="{509D0E51-F4A7-45FD-93FC-85284EF4E3B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700BFBC-3601-49BF-8C58-2B8C8F74B4A3}" type="sibTrans" cxnId="{509D0E51-F4A7-45FD-93FC-85284EF4E3B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02A11BD-56D3-4C6D-A543-078285FE46F0}">
      <dgm:prSet phldrT="[文字]"/>
      <dgm:spPr/>
      <dgm:t>
        <a:bodyPr/>
        <a:lstStyle/>
        <a:p>
          <a:r>
            <a:rPr lang="zh-TW" altLang="en-US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相關新聞</a:t>
          </a:r>
          <a:endParaRPr lang="zh-TW" altLang="en-US" b="1" dirty="0">
            <a:solidFill>
              <a:srgbClr val="0070C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3B98B9-4699-4828-962D-ADBE1407F52F}" type="parTrans" cxnId="{04DC6FBA-E07B-403B-AC92-8F2AB33BCAC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4FDE6F-22A2-423F-B7C7-F91E36A15D12}" type="sibTrans" cxnId="{04DC6FBA-E07B-403B-AC92-8F2AB33BCAC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CC1853-346E-4808-940D-936A99180FC7}">
      <dgm:prSet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附近商家優惠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AD6C7BE-BF83-401D-8189-CD1F7C249E53}" type="parTrans" cxnId="{7ED03AF5-6022-4CEA-A1CF-1BD95CCBFA2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CF49E8-4948-49C4-AF22-7BC593944BDD}" type="sibTrans" cxnId="{7ED03AF5-6022-4CEA-A1CF-1BD95CCBFA2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0B5F6E-C148-4738-9F03-0FF9FAB301BE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未持有卡片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3F5F715-2707-4AFE-B09E-67E5F7F1CBDA}" type="parTrans" cxnId="{64843154-BEFA-43A3-A4CF-F066D4AC1F1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4BE63A-01F8-4EE5-9958-249205BD06CC}" type="sibTrans" cxnId="{64843154-BEFA-43A3-A4CF-F066D4AC1F1D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CEEB1A4-0357-4139-8249-49AFCCBAB2D2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已持有卡片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C135E4-98DC-45D2-A347-BDAE83295385}" type="parTrans" cxnId="{697603AB-7EED-4930-A8DA-A55298B50C2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C3BB8DC-6D1A-49A7-8884-32A3E6816802}" type="sibTrans" cxnId="{697603AB-7EED-4930-A8DA-A55298B50C22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56507F2-C278-4DA2-A6FF-E4EF954E4730}" type="pres">
      <dgm:prSet presAssocID="{2BB9C4D2-44C4-4D07-8F56-5B02FCB43D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3483C19-1F0F-4083-960E-3936227C17AC}" type="pres">
      <dgm:prSet presAssocID="{1217FF92-8657-4798-9BCE-C9B5449C6091}" presName="root1" presStyleCnt="0"/>
      <dgm:spPr/>
    </dgm:pt>
    <dgm:pt modelId="{89AD72C4-0DBE-42D4-A188-946558DC6ADE}" type="pres">
      <dgm:prSet presAssocID="{1217FF92-8657-4798-9BCE-C9B5449C609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CB3503C-805D-4889-ADD5-48CBE46C11D9}" type="pres">
      <dgm:prSet presAssocID="{1217FF92-8657-4798-9BCE-C9B5449C6091}" presName="level2hierChild" presStyleCnt="0"/>
      <dgm:spPr/>
    </dgm:pt>
    <dgm:pt modelId="{EC35A9B4-B47C-4A87-B3CD-363BD42F9EEB}" type="pres">
      <dgm:prSet presAssocID="{CBBE5E0B-F2D0-4297-82A8-63649C5F947B}" presName="conn2-1" presStyleLbl="parChTrans1D2" presStyleIdx="0" presStyleCnt="4"/>
      <dgm:spPr/>
      <dgm:t>
        <a:bodyPr/>
        <a:lstStyle/>
        <a:p>
          <a:endParaRPr lang="zh-TW" altLang="en-US"/>
        </a:p>
      </dgm:t>
    </dgm:pt>
    <dgm:pt modelId="{0363BCCC-A892-482E-B09F-D1F2DFACD126}" type="pres">
      <dgm:prSet presAssocID="{CBBE5E0B-F2D0-4297-82A8-63649C5F947B}" presName="connTx" presStyleLbl="parChTrans1D2" presStyleIdx="0" presStyleCnt="4"/>
      <dgm:spPr/>
      <dgm:t>
        <a:bodyPr/>
        <a:lstStyle/>
        <a:p>
          <a:endParaRPr lang="zh-TW" altLang="en-US"/>
        </a:p>
      </dgm:t>
    </dgm:pt>
    <dgm:pt modelId="{1D22CD4B-4667-44D1-A80D-34BE3C518B48}" type="pres">
      <dgm:prSet presAssocID="{D8E9E8C2-ACC1-4CAD-81B8-760EA3A6977A}" presName="root2" presStyleCnt="0"/>
      <dgm:spPr/>
    </dgm:pt>
    <dgm:pt modelId="{73DFA012-8825-41ED-A635-E763588C944F}" type="pres">
      <dgm:prSet presAssocID="{D8E9E8C2-ACC1-4CAD-81B8-760EA3A6977A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C1B2BAB-A68D-4ED2-A7A7-87B00A47C01B}" type="pres">
      <dgm:prSet presAssocID="{D8E9E8C2-ACC1-4CAD-81B8-760EA3A6977A}" presName="level3hierChild" presStyleCnt="0"/>
      <dgm:spPr/>
    </dgm:pt>
    <dgm:pt modelId="{F456F33F-A527-4387-8707-21C383CB6EC5}" type="pres">
      <dgm:prSet presAssocID="{85136773-0FE1-42D7-B7F0-3469C0849A58}" presName="conn2-1" presStyleLbl="parChTrans1D2" presStyleIdx="1" presStyleCnt="4"/>
      <dgm:spPr/>
      <dgm:t>
        <a:bodyPr/>
        <a:lstStyle/>
        <a:p>
          <a:endParaRPr lang="zh-TW" altLang="en-US"/>
        </a:p>
      </dgm:t>
    </dgm:pt>
    <dgm:pt modelId="{91C2C466-5699-4255-8303-D171D5422EB5}" type="pres">
      <dgm:prSet presAssocID="{85136773-0FE1-42D7-B7F0-3469C0849A58}" presName="connTx" presStyleLbl="parChTrans1D2" presStyleIdx="1" presStyleCnt="4"/>
      <dgm:spPr/>
      <dgm:t>
        <a:bodyPr/>
        <a:lstStyle/>
        <a:p>
          <a:endParaRPr lang="zh-TW" altLang="en-US"/>
        </a:p>
      </dgm:t>
    </dgm:pt>
    <dgm:pt modelId="{CD0940B7-3F68-4D6A-9AC0-A59432585AA5}" type="pres">
      <dgm:prSet presAssocID="{F6E159DF-FE2A-4D67-894B-51AE2A522D5F}" presName="root2" presStyleCnt="0"/>
      <dgm:spPr/>
    </dgm:pt>
    <dgm:pt modelId="{6E41D276-480B-421A-8771-E76614374C80}" type="pres">
      <dgm:prSet presAssocID="{F6E159DF-FE2A-4D67-894B-51AE2A522D5F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3D46DB8-480C-4541-A5E5-41CE097515BC}" type="pres">
      <dgm:prSet presAssocID="{F6E159DF-FE2A-4D67-894B-51AE2A522D5F}" presName="level3hierChild" presStyleCnt="0"/>
      <dgm:spPr/>
    </dgm:pt>
    <dgm:pt modelId="{802BAADE-37BE-42AB-BCF5-2AAAD8075C60}" type="pres">
      <dgm:prSet presAssocID="{60C135E4-98DC-45D2-A347-BDAE83295385}" presName="conn2-1" presStyleLbl="parChTrans1D3" presStyleIdx="0" presStyleCnt="2"/>
      <dgm:spPr/>
      <dgm:t>
        <a:bodyPr/>
        <a:lstStyle/>
        <a:p>
          <a:endParaRPr lang="zh-TW" altLang="en-US"/>
        </a:p>
      </dgm:t>
    </dgm:pt>
    <dgm:pt modelId="{419C7DDC-7B1C-4612-802D-41570DFAEAEF}" type="pres">
      <dgm:prSet presAssocID="{60C135E4-98DC-45D2-A347-BDAE83295385}" presName="connTx" presStyleLbl="parChTrans1D3" presStyleIdx="0" presStyleCnt="2"/>
      <dgm:spPr/>
      <dgm:t>
        <a:bodyPr/>
        <a:lstStyle/>
        <a:p>
          <a:endParaRPr lang="zh-TW" altLang="en-US"/>
        </a:p>
      </dgm:t>
    </dgm:pt>
    <dgm:pt modelId="{A704A546-FF16-468C-AED6-3F26289926E5}" type="pres">
      <dgm:prSet presAssocID="{7CEEB1A4-0357-4139-8249-49AFCCBAB2D2}" presName="root2" presStyleCnt="0"/>
      <dgm:spPr/>
    </dgm:pt>
    <dgm:pt modelId="{577092FF-1CDF-4A8F-81B8-6C3CFF22733E}" type="pres">
      <dgm:prSet presAssocID="{7CEEB1A4-0357-4139-8249-49AFCCBAB2D2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C873D25-EC45-4B61-9BAD-9A6EF128769C}" type="pres">
      <dgm:prSet presAssocID="{7CEEB1A4-0357-4139-8249-49AFCCBAB2D2}" presName="level3hierChild" presStyleCnt="0"/>
      <dgm:spPr/>
    </dgm:pt>
    <dgm:pt modelId="{D7D8E086-A482-41DC-8DB8-BF1BFFC8EADD}" type="pres">
      <dgm:prSet presAssocID="{B3F5F715-2707-4AFE-B09E-67E5F7F1CBDA}" presName="conn2-1" presStyleLbl="parChTrans1D3" presStyleIdx="1" presStyleCnt="2"/>
      <dgm:spPr/>
      <dgm:t>
        <a:bodyPr/>
        <a:lstStyle/>
        <a:p>
          <a:endParaRPr lang="zh-TW" altLang="en-US"/>
        </a:p>
      </dgm:t>
    </dgm:pt>
    <dgm:pt modelId="{0B24651D-5312-49FC-BC04-9D6160684164}" type="pres">
      <dgm:prSet presAssocID="{B3F5F715-2707-4AFE-B09E-67E5F7F1CBDA}" presName="connTx" presStyleLbl="parChTrans1D3" presStyleIdx="1" presStyleCnt="2"/>
      <dgm:spPr/>
      <dgm:t>
        <a:bodyPr/>
        <a:lstStyle/>
        <a:p>
          <a:endParaRPr lang="zh-TW" altLang="en-US"/>
        </a:p>
      </dgm:t>
    </dgm:pt>
    <dgm:pt modelId="{63BB1DF5-39B1-4B22-98A9-DAD852D852EA}" type="pres">
      <dgm:prSet presAssocID="{E50B5F6E-C148-4738-9F03-0FF9FAB301BE}" presName="root2" presStyleCnt="0"/>
      <dgm:spPr/>
    </dgm:pt>
    <dgm:pt modelId="{D52537D3-C83F-42B9-85F8-7D04036493FB}" type="pres">
      <dgm:prSet presAssocID="{E50B5F6E-C148-4738-9F03-0FF9FAB301BE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E800489-3CBF-429E-B572-55D14CC74C6E}" type="pres">
      <dgm:prSet presAssocID="{E50B5F6E-C148-4738-9F03-0FF9FAB301BE}" presName="level3hierChild" presStyleCnt="0"/>
      <dgm:spPr/>
    </dgm:pt>
    <dgm:pt modelId="{AAD96DDC-F704-4664-BE22-BB16ADCFB78E}" type="pres">
      <dgm:prSet presAssocID="{A63B98B9-4699-4828-962D-ADBE1407F52F}" presName="conn2-1" presStyleLbl="parChTrans1D2" presStyleIdx="2" presStyleCnt="4"/>
      <dgm:spPr/>
      <dgm:t>
        <a:bodyPr/>
        <a:lstStyle/>
        <a:p>
          <a:endParaRPr lang="zh-TW" altLang="en-US"/>
        </a:p>
      </dgm:t>
    </dgm:pt>
    <dgm:pt modelId="{B22AB67B-74F7-4EA2-902F-A50B02A2D30D}" type="pres">
      <dgm:prSet presAssocID="{A63B98B9-4699-4828-962D-ADBE1407F52F}" presName="connTx" presStyleLbl="parChTrans1D2" presStyleIdx="2" presStyleCnt="4"/>
      <dgm:spPr/>
      <dgm:t>
        <a:bodyPr/>
        <a:lstStyle/>
        <a:p>
          <a:endParaRPr lang="zh-TW" altLang="en-US"/>
        </a:p>
      </dgm:t>
    </dgm:pt>
    <dgm:pt modelId="{DF8C061A-A414-4914-8D17-5435603F909E}" type="pres">
      <dgm:prSet presAssocID="{D02A11BD-56D3-4C6D-A543-078285FE46F0}" presName="root2" presStyleCnt="0"/>
      <dgm:spPr/>
    </dgm:pt>
    <dgm:pt modelId="{ED88D0E9-EB1B-4E3C-90F5-AB4D16F45606}" type="pres">
      <dgm:prSet presAssocID="{D02A11BD-56D3-4C6D-A543-078285FE46F0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81475A7-C9EB-498C-9CFC-844E5B04D865}" type="pres">
      <dgm:prSet presAssocID="{D02A11BD-56D3-4C6D-A543-078285FE46F0}" presName="level3hierChild" presStyleCnt="0"/>
      <dgm:spPr/>
    </dgm:pt>
    <dgm:pt modelId="{95973D9D-50BF-47A4-B6D9-F9692F82CED7}" type="pres">
      <dgm:prSet presAssocID="{EAD6C7BE-BF83-401D-8189-CD1F7C249E53}" presName="conn2-1" presStyleLbl="parChTrans1D2" presStyleIdx="3" presStyleCnt="4"/>
      <dgm:spPr/>
      <dgm:t>
        <a:bodyPr/>
        <a:lstStyle/>
        <a:p>
          <a:endParaRPr lang="zh-TW" altLang="en-US"/>
        </a:p>
      </dgm:t>
    </dgm:pt>
    <dgm:pt modelId="{3E3EC3EF-E2CD-4628-AD17-87F9244C1F1C}" type="pres">
      <dgm:prSet presAssocID="{EAD6C7BE-BF83-401D-8189-CD1F7C249E53}" presName="connTx" presStyleLbl="parChTrans1D2" presStyleIdx="3" presStyleCnt="4"/>
      <dgm:spPr/>
      <dgm:t>
        <a:bodyPr/>
        <a:lstStyle/>
        <a:p>
          <a:endParaRPr lang="zh-TW" altLang="en-US"/>
        </a:p>
      </dgm:t>
    </dgm:pt>
    <dgm:pt modelId="{EC4C6A0B-732E-4D58-9040-C067258B4E45}" type="pres">
      <dgm:prSet presAssocID="{32CC1853-346E-4808-940D-936A99180FC7}" presName="root2" presStyleCnt="0"/>
      <dgm:spPr/>
    </dgm:pt>
    <dgm:pt modelId="{A4D13573-C677-4720-8A50-101A4721C32E}" type="pres">
      <dgm:prSet presAssocID="{32CC1853-346E-4808-940D-936A99180FC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151A599-9DA3-452D-9682-774391179DDA}" type="pres">
      <dgm:prSet presAssocID="{32CC1853-346E-4808-940D-936A99180FC7}" presName="level3hierChild" presStyleCnt="0"/>
      <dgm:spPr/>
    </dgm:pt>
  </dgm:ptLst>
  <dgm:cxnLst>
    <dgm:cxn modelId="{A3234E98-CC9F-4909-B142-C2AC7AA612C6}" type="presOf" srcId="{2BB9C4D2-44C4-4D07-8F56-5B02FCB43DDF}" destId="{356507F2-C278-4DA2-A6FF-E4EF954E4730}" srcOrd="0" destOrd="0" presId="urn:microsoft.com/office/officeart/2005/8/layout/hierarchy2"/>
    <dgm:cxn modelId="{64843154-BEFA-43A3-A4CF-F066D4AC1F1D}" srcId="{F6E159DF-FE2A-4D67-894B-51AE2A522D5F}" destId="{E50B5F6E-C148-4738-9F03-0FF9FAB301BE}" srcOrd="1" destOrd="0" parTransId="{B3F5F715-2707-4AFE-B09E-67E5F7F1CBDA}" sibTransId="{4C4BE63A-01F8-4EE5-9958-249205BD06CC}"/>
    <dgm:cxn modelId="{4048395E-3A11-4C04-BEB8-592C7D56DA06}" type="presOf" srcId="{7CEEB1A4-0357-4139-8249-49AFCCBAB2D2}" destId="{577092FF-1CDF-4A8F-81B8-6C3CFF22733E}" srcOrd="0" destOrd="0" presId="urn:microsoft.com/office/officeart/2005/8/layout/hierarchy2"/>
    <dgm:cxn modelId="{332D5C88-9B35-4F76-A2F6-2E7E16B1CBA8}" type="presOf" srcId="{D8E9E8C2-ACC1-4CAD-81B8-760EA3A6977A}" destId="{73DFA012-8825-41ED-A635-E763588C944F}" srcOrd="0" destOrd="0" presId="urn:microsoft.com/office/officeart/2005/8/layout/hierarchy2"/>
    <dgm:cxn modelId="{10DDC63E-B47B-4A2D-B96C-E8AC69C3FD02}" type="presOf" srcId="{A63B98B9-4699-4828-962D-ADBE1407F52F}" destId="{B22AB67B-74F7-4EA2-902F-A50B02A2D30D}" srcOrd="1" destOrd="0" presId="urn:microsoft.com/office/officeart/2005/8/layout/hierarchy2"/>
    <dgm:cxn modelId="{AB918D03-7C04-4D3F-84AC-FD3C60A316F6}" type="presOf" srcId="{85136773-0FE1-42D7-B7F0-3469C0849A58}" destId="{91C2C466-5699-4255-8303-D171D5422EB5}" srcOrd="1" destOrd="0" presId="urn:microsoft.com/office/officeart/2005/8/layout/hierarchy2"/>
    <dgm:cxn modelId="{7ED03AF5-6022-4CEA-A1CF-1BD95CCBFA23}" srcId="{1217FF92-8657-4798-9BCE-C9B5449C6091}" destId="{32CC1853-346E-4808-940D-936A99180FC7}" srcOrd="3" destOrd="0" parTransId="{EAD6C7BE-BF83-401D-8189-CD1F7C249E53}" sibTransId="{BFCF49E8-4948-49C4-AF22-7BC593944BDD}"/>
    <dgm:cxn modelId="{E633F1ED-74F1-45BC-AD9F-61E4F10E4228}" type="presOf" srcId="{32CC1853-346E-4808-940D-936A99180FC7}" destId="{A4D13573-C677-4720-8A50-101A4721C32E}" srcOrd="0" destOrd="0" presId="urn:microsoft.com/office/officeart/2005/8/layout/hierarchy2"/>
    <dgm:cxn modelId="{6155BEF6-5601-498D-8DF0-C25034A98EB7}" type="presOf" srcId="{B3F5F715-2707-4AFE-B09E-67E5F7F1CBDA}" destId="{D7D8E086-A482-41DC-8DB8-BF1BFFC8EADD}" srcOrd="0" destOrd="0" presId="urn:microsoft.com/office/officeart/2005/8/layout/hierarchy2"/>
    <dgm:cxn modelId="{AC0D005F-92BD-4CB0-8B04-C36E019F853C}" type="presOf" srcId="{F6E159DF-FE2A-4D67-894B-51AE2A522D5F}" destId="{6E41D276-480B-421A-8771-E76614374C80}" srcOrd="0" destOrd="0" presId="urn:microsoft.com/office/officeart/2005/8/layout/hierarchy2"/>
    <dgm:cxn modelId="{04DC6FBA-E07B-403B-AC92-8F2AB33BCACF}" srcId="{1217FF92-8657-4798-9BCE-C9B5449C6091}" destId="{D02A11BD-56D3-4C6D-A543-078285FE46F0}" srcOrd="2" destOrd="0" parTransId="{A63B98B9-4699-4828-962D-ADBE1407F52F}" sibTransId="{814FDE6F-22A2-423F-B7C7-F91E36A15D12}"/>
    <dgm:cxn modelId="{5F25A2E2-7A95-4D00-A1E3-DD9220481F91}" type="presOf" srcId="{D02A11BD-56D3-4C6D-A543-078285FE46F0}" destId="{ED88D0E9-EB1B-4E3C-90F5-AB4D16F45606}" srcOrd="0" destOrd="0" presId="urn:microsoft.com/office/officeart/2005/8/layout/hierarchy2"/>
    <dgm:cxn modelId="{8953A4C3-1AF1-41CC-8FD0-F469A90B2A2D}" type="presOf" srcId="{EAD6C7BE-BF83-401D-8189-CD1F7C249E53}" destId="{3E3EC3EF-E2CD-4628-AD17-87F9244C1F1C}" srcOrd="1" destOrd="0" presId="urn:microsoft.com/office/officeart/2005/8/layout/hierarchy2"/>
    <dgm:cxn modelId="{509D0E51-F4A7-45FD-93FC-85284EF4E3B0}" srcId="{1217FF92-8657-4798-9BCE-C9B5449C6091}" destId="{F6E159DF-FE2A-4D67-894B-51AE2A522D5F}" srcOrd="1" destOrd="0" parTransId="{85136773-0FE1-42D7-B7F0-3469C0849A58}" sibTransId="{E700BFBC-3601-49BF-8C58-2B8C8F74B4A3}"/>
    <dgm:cxn modelId="{00419690-E59B-41D3-AA8C-6C09CF27C0BA}" srcId="{2BB9C4D2-44C4-4D07-8F56-5B02FCB43DDF}" destId="{1217FF92-8657-4798-9BCE-C9B5449C6091}" srcOrd="0" destOrd="0" parTransId="{06D0A6D9-8710-4974-805C-836149628E6C}" sibTransId="{95CD2E68-FC45-443E-8231-7F3CF6B6F55E}"/>
    <dgm:cxn modelId="{E00AA945-741D-428B-AB4F-CB1FCB0F8785}" type="presOf" srcId="{60C135E4-98DC-45D2-A347-BDAE83295385}" destId="{419C7DDC-7B1C-4612-802D-41570DFAEAEF}" srcOrd="1" destOrd="0" presId="urn:microsoft.com/office/officeart/2005/8/layout/hierarchy2"/>
    <dgm:cxn modelId="{8BF8DCF8-1B68-4078-ABC9-08B603C92571}" type="presOf" srcId="{1217FF92-8657-4798-9BCE-C9B5449C6091}" destId="{89AD72C4-0DBE-42D4-A188-946558DC6ADE}" srcOrd="0" destOrd="0" presId="urn:microsoft.com/office/officeart/2005/8/layout/hierarchy2"/>
    <dgm:cxn modelId="{0F8308DF-B067-43A9-B622-DF948ABD781E}" type="presOf" srcId="{A63B98B9-4699-4828-962D-ADBE1407F52F}" destId="{AAD96DDC-F704-4664-BE22-BB16ADCFB78E}" srcOrd="0" destOrd="0" presId="urn:microsoft.com/office/officeart/2005/8/layout/hierarchy2"/>
    <dgm:cxn modelId="{6806FDF0-AD87-46C6-B2F0-90C0056DF605}" type="presOf" srcId="{85136773-0FE1-42D7-B7F0-3469C0849A58}" destId="{F456F33F-A527-4387-8707-21C383CB6EC5}" srcOrd="0" destOrd="0" presId="urn:microsoft.com/office/officeart/2005/8/layout/hierarchy2"/>
    <dgm:cxn modelId="{C963CF4C-1AD4-46CA-AF3F-48E0BAE56BF6}" type="presOf" srcId="{B3F5F715-2707-4AFE-B09E-67E5F7F1CBDA}" destId="{0B24651D-5312-49FC-BC04-9D6160684164}" srcOrd="1" destOrd="0" presId="urn:microsoft.com/office/officeart/2005/8/layout/hierarchy2"/>
    <dgm:cxn modelId="{2808FF64-DE1C-4DFF-B872-5341FD5BAB3D}" type="presOf" srcId="{E50B5F6E-C148-4738-9F03-0FF9FAB301BE}" destId="{D52537D3-C83F-42B9-85F8-7D04036493FB}" srcOrd="0" destOrd="0" presId="urn:microsoft.com/office/officeart/2005/8/layout/hierarchy2"/>
    <dgm:cxn modelId="{8EC4BD52-5FD3-4A79-B8C9-CE3A43545A4A}" type="presOf" srcId="{60C135E4-98DC-45D2-A347-BDAE83295385}" destId="{802BAADE-37BE-42AB-BCF5-2AAAD8075C60}" srcOrd="0" destOrd="0" presId="urn:microsoft.com/office/officeart/2005/8/layout/hierarchy2"/>
    <dgm:cxn modelId="{4E67F187-ADD6-449E-BEC6-A4CEAB984D91}" type="presOf" srcId="{CBBE5E0B-F2D0-4297-82A8-63649C5F947B}" destId="{0363BCCC-A892-482E-B09F-D1F2DFACD126}" srcOrd="1" destOrd="0" presId="urn:microsoft.com/office/officeart/2005/8/layout/hierarchy2"/>
    <dgm:cxn modelId="{8A14020D-B509-4267-B6AD-E83084EA5355}" type="presOf" srcId="{EAD6C7BE-BF83-401D-8189-CD1F7C249E53}" destId="{95973D9D-50BF-47A4-B6D9-F9692F82CED7}" srcOrd="0" destOrd="0" presId="urn:microsoft.com/office/officeart/2005/8/layout/hierarchy2"/>
    <dgm:cxn modelId="{697603AB-7EED-4930-A8DA-A55298B50C22}" srcId="{F6E159DF-FE2A-4D67-894B-51AE2A522D5F}" destId="{7CEEB1A4-0357-4139-8249-49AFCCBAB2D2}" srcOrd="0" destOrd="0" parTransId="{60C135E4-98DC-45D2-A347-BDAE83295385}" sibTransId="{AC3BB8DC-6D1A-49A7-8884-32A3E6816802}"/>
    <dgm:cxn modelId="{3B2D34F1-0556-4143-9E67-994186819882}" type="presOf" srcId="{CBBE5E0B-F2D0-4297-82A8-63649C5F947B}" destId="{EC35A9B4-B47C-4A87-B3CD-363BD42F9EEB}" srcOrd="0" destOrd="0" presId="urn:microsoft.com/office/officeart/2005/8/layout/hierarchy2"/>
    <dgm:cxn modelId="{1F32986A-D7E5-4832-BA81-F39ACA513D87}" srcId="{1217FF92-8657-4798-9BCE-C9B5449C6091}" destId="{D8E9E8C2-ACC1-4CAD-81B8-760EA3A6977A}" srcOrd="0" destOrd="0" parTransId="{CBBE5E0B-F2D0-4297-82A8-63649C5F947B}" sibTransId="{A3DA195E-BA0D-4752-AB51-75B0C601C229}"/>
    <dgm:cxn modelId="{DC79403C-1250-4B6C-9431-923C69BF1379}" type="presParOf" srcId="{356507F2-C278-4DA2-A6FF-E4EF954E4730}" destId="{A3483C19-1F0F-4083-960E-3936227C17AC}" srcOrd="0" destOrd="0" presId="urn:microsoft.com/office/officeart/2005/8/layout/hierarchy2"/>
    <dgm:cxn modelId="{63A5D632-9AD3-4858-BD22-B37EC94B10D2}" type="presParOf" srcId="{A3483C19-1F0F-4083-960E-3936227C17AC}" destId="{89AD72C4-0DBE-42D4-A188-946558DC6ADE}" srcOrd="0" destOrd="0" presId="urn:microsoft.com/office/officeart/2005/8/layout/hierarchy2"/>
    <dgm:cxn modelId="{07BE1129-D3C3-4360-A9C3-E31E702B7AF9}" type="presParOf" srcId="{A3483C19-1F0F-4083-960E-3936227C17AC}" destId="{DCB3503C-805D-4889-ADD5-48CBE46C11D9}" srcOrd="1" destOrd="0" presId="urn:microsoft.com/office/officeart/2005/8/layout/hierarchy2"/>
    <dgm:cxn modelId="{AC943D48-88A4-4CFC-931E-DB52E2527D28}" type="presParOf" srcId="{DCB3503C-805D-4889-ADD5-48CBE46C11D9}" destId="{EC35A9B4-B47C-4A87-B3CD-363BD42F9EEB}" srcOrd="0" destOrd="0" presId="urn:microsoft.com/office/officeart/2005/8/layout/hierarchy2"/>
    <dgm:cxn modelId="{3D983629-5701-438A-8B2D-CE4E530EBE40}" type="presParOf" srcId="{EC35A9B4-B47C-4A87-B3CD-363BD42F9EEB}" destId="{0363BCCC-A892-482E-B09F-D1F2DFACD126}" srcOrd="0" destOrd="0" presId="urn:microsoft.com/office/officeart/2005/8/layout/hierarchy2"/>
    <dgm:cxn modelId="{0A4F149D-1CC5-4276-91A4-0A4F22DBBA36}" type="presParOf" srcId="{DCB3503C-805D-4889-ADD5-48CBE46C11D9}" destId="{1D22CD4B-4667-44D1-A80D-34BE3C518B48}" srcOrd="1" destOrd="0" presId="urn:microsoft.com/office/officeart/2005/8/layout/hierarchy2"/>
    <dgm:cxn modelId="{071CB969-1280-4D09-A409-BA773B8E279F}" type="presParOf" srcId="{1D22CD4B-4667-44D1-A80D-34BE3C518B48}" destId="{73DFA012-8825-41ED-A635-E763588C944F}" srcOrd="0" destOrd="0" presId="urn:microsoft.com/office/officeart/2005/8/layout/hierarchy2"/>
    <dgm:cxn modelId="{84461C86-EB5C-4389-9FD8-081660B3936C}" type="presParOf" srcId="{1D22CD4B-4667-44D1-A80D-34BE3C518B48}" destId="{EC1B2BAB-A68D-4ED2-A7A7-87B00A47C01B}" srcOrd="1" destOrd="0" presId="urn:microsoft.com/office/officeart/2005/8/layout/hierarchy2"/>
    <dgm:cxn modelId="{169800DF-EB4C-48C8-8EB8-0CEA57257841}" type="presParOf" srcId="{DCB3503C-805D-4889-ADD5-48CBE46C11D9}" destId="{F456F33F-A527-4387-8707-21C383CB6EC5}" srcOrd="2" destOrd="0" presId="urn:microsoft.com/office/officeart/2005/8/layout/hierarchy2"/>
    <dgm:cxn modelId="{430C2AFB-0A0A-4E15-9A63-0510F883EA2C}" type="presParOf" srcId="{F456F33F-A527-4387-8707-21C383CB6EC5}" destId="{91C2C466-5699-4255-8303-D171D5422EB5}" srcOrd="0" destOrd="0" presId="urn:microsoft.com/office/officeart/2005/8/layout/hierarchy2"/>
    <dgm:cxn modelId="{29A8C849-AD4C-469E-8493-2E7905A92C92}" type="presParOf" srcId="{DCB3503C-805D-4889-ADD5-48CBE46C11D9}" destId="{CD0940B7-3F68-4D6A-9AC0-A59432585AA5}" srcOrd="3" destOrd="0" presId="urn:microsoft.com/office/officeart/2005/8/layout/hierarchy2"/>
    <dgm:cxn modelId="{ADF9BA05-23A8-43EE-874F-57FF8439A0FB}" type="presParOf" srcId="{CD0940B7-3F68-4D6A-9AC0-A59432585AA5}" destId="{6E41D276-480B-421A-8771-E76614374C80}" srcOrd="0" destOrd="0" presId="urn:microsoft.com/office/officeart/2005/8/layout/hierarchy2"/>
    <dgm:cxn modelId="{43BDF919-5FAF-4EB7-A4A7-06C75477D273}" type="presParOf" srcId="{CD0940B7-3F68-4D6A-9AC0-A59432585AA5}" destId="{F3D46DB8-480C-4541-A5E5-41CE097515BC}" srcOrd="1" destOrd="0" presId="urn:microsoft.com/office/officeart/2005/8/layout/hierarchy2"/>
    <dgm:cxn modelId="{E72CB5F1-46BF-42C2-BC61-4734DD2F9CAD}" type="presParOf" srcId="{F3D46DB8-480C-4541-A5E5-41CE097515BC}" destId="{802BAADE-37BE-42AB-BCF5-2AAAD8075C60}" srcOrd="0" destOrd="0" presId="urn:microsoft.com/office/officeart/2005/8/layout/hierarchy2"/>
    <dgm:cxn modelId="{939E4AAE-94FF-459E-B5C9-67FA6210711E}" type="presParOf" srcId="{802BAADE-37BE-42AB-BCF5-2AAAD8075C60}" destId="{419C7DDC-7B1C-4612-802D-41570DFAEAEF}" srcOrd="0" destOrd="0" presId="urn:microsoft.com/office/officeart/2005/8/layout/hierarchy2"/>
    <dgm:cxn modelId="{0D2D13CD-056F-436D-9FEB-6058D1B9E48B}" type="presParOf" srcId="{F3D46DB8-480C-4541-A5E5-41CE097515BC}" destId="{A704A546-FF16-468C-AED6-3F26289926E5}" srcOrd="1" destOrd="0" presId="urn:microsoft.com/office/officeart/2005/8/layout/hierarchy2"/>
    <dgm:cxn modelId="{6AF7ADAD-1EB4-4B41-AA25-A05CB8D963AC}" type="presParOf" srcId="{A704A546-FF16-468C-AED6-3F26289926E5}" destId="{577092FF-1CDF-4A8F-81B8-6C3CFF22733E}" srcOrd="0" destOrd="0" presId="urn:microsoft.com/office/officeart/2005/8/layout/hierarchy2"/>
    <dgm:cxn modelId="{88BE92B9-3EF3-4388-A950-E23FAADEEE98}" type="presParOf" srcId="{A704A546-FF16-468C-AED6-3F26289926E5}" destId="{0C873D25-EC45-4B61-9BAD-9A6EF128769C}" srcOrd="1" destOrd="0" presId="urn:microsoft.com/office/officeart/2005/8/layout/hierarchy2"/>
    <dgm:cxn modelId="{750BBD59-00E7-4228-AC00-E53FB76D9FAA}" type="presParOf" srcId="{F3D46DB8-480C-4541-A5E5-41CE097515BC}" destId="{D7D8E086-A482-41DC-8DB8-BF1BFFC8EADD}" srcOrd="2" destOrd="0" presId="urn:microsoft.com/office/officeart/2005/8/layout/hierarchy2"/>
    <dgm:cxn modelId="{DBBB37BF-C067-4DB2-8CFF-7358FFBC08E6}" type="presParOf" srcId="{D7D8E086-A482-41DC-8DB8-BF1BFFC8EADD}" destId="{0B24651D-5312-49FC-BC04-9D6160684164}" srcOrd="0" destOrd="0" presId="urn:microsoft.com/office/officeart/2005/8/layout/hierarchy2"/>
    <dgm:cxn modelId="{D80983E3-7B23-4F7E-9E3C-0A93BA88CE83}" type="presParOf" srcId="{F3D46DB8-480C-4541-A5E5-41CE097515BC}" destId="{63BB1DF5-39B1-4B22-98A9-DAD852D852EA}" srcOrd="3" destOrd="0" presId="urn:microsoft.com/office/officeart/2005/8/layout/hierarchy2"/>
    <dgm:cxn modelId="{0E586CB0-3E09-4DA9-8EA1-E2104586A108}" type="presParOf" srcId="{63BB1DF5-39B1-4B22-98A9-DAD852D852EA}" destId="{D52537D3-C83F-42B9-85F8-7D04036493FB}" srcOrd="0" destOrd="0" presId="urn:microsoft.com/office/officeart/2005/8/layout/hierarchy2"/>
    <dgm:cxn modelId="{E4C4E0D0-4533-43FC-9FB5-6CA273273EC0}" type="presParOf" srcId="{63BB1DF5-39B1-4B22-98A9-DAD852D852EA}" destId="{5E800489-3CBF-429E-B572-55D14CC74C6E}" srcOrd="1" destOrd="0" presId="urn:microsoft.com/office/officeart/2005/8/layout/hierarchy2"/>
    <dgm:cxn modelId="{8EE2FE02-291E-4A8C-8261-AA8334A39AB4}" type="presParOf" srcId="{DCB3503C-805D-4889-ADD5-48CBE46C11D9}" destId="{AAD96DDC-F704-4664-BE22-BB16ADCFB78E}" srcOrd="4" destOrd="0" presId="urn:microsoft.com/office/officeart/2005/8/layout/hierarchy2"/>
    <dgm:cxn modelId="{AFF00D77-74FE-4F56-B561-92553F80D50D}" type="presParOf" srcId="{AAD96DDC-F704-4664-BE22-BB16ADCFB78E}" destId="{B22AB67B-74F7-4EA2-902F-A50B02A2D30D}" srcOrd="0" destOrd="0" presId="urn:microsoft.com/office/officeart/2005/8/layout/hierarchy2"/>
    <dgm:cxn modelId="{42E91A07-66DD-4E0A-9691-E098E657D66B}" type="presParOf" srcId="{DCB3503C-805D-4889-ADD5-48CBE46C11D9}" destId="{DF8C061A-A414-4914-8D17-5435603F909E}" srcOrd="5" destOrd="0" presId="urn:microsoft.com/office/officeart/2005/8/layout/hierarchy2"/>
    <dgm:cxn modelId="{1DA5E163-072D-47F4-A1BB-EAF053AA1308}" type="presParOf" srcId="{DF8C061A-A414-4914-8D17-5435603F909E}" destId="{ED88D0E9-EB1B-4E3C-90F5-AB4D16F45606}" srcOrd="0" destOrd="0" presId="urn:microsoft.com/office/officeart/2005/8/layout/hierarchy2"/>
    <dgm:cxn modelId="{1E36D03E-AE22-44E6-97E8-AACA941E59B0}" type="presParOf" srcId="{DF8C061A-A414-4914-8D17-5435603F909E}" destId="{181475A7-C9EB-498C-9CFC-844E5B04D865}" srcOrd="1" destOrd="0" presId="urn:microsoft.com/office/officeart/2005/8/layout/hierarchy2"/>
    <dgm:cxn modelId="{054E34C6-20D5-4EDE-905B-AFCEF49117B4}" type="presParOf" srcId="{DCB3503C-805D-4889-ADD5-48CBE46C11D9}" destId="{95973D9D-50BF-47A4-B6D9-F9692F82CED7}" srcOrd="6" destOrd="0" presId="urn:microsoft.com/office/officeart/2005/8/layout/hierarchy2"/>
    <dgm:cxn modelId="{FB7EB3A3-B82F-433B-BC28-4CE9444D46F5}" type="presParOf" srcId="{95973D9D-50BF-47A4-B6D9-F9692F82CED7}" destId="{3E3EC3EF-E2CD-4628-AD17-87F9244C1F1C}" srcOrd="0" destOrd="0" presId="urn:microsoft.com/office/officeart/2005/8/layout/hierarchy2"/>
    <dgm:cxn modelId="{BA02ACF6-3910-40AD-B2D4-F7F797472B73}" type="presParOf" srcId="{DCB3503C-805D-4889-ADD5-48CBE46C11D9}" destId="{EC4C6A0B-732E-4D58-9040-C067258B4E45}" srcOrd="7" destOrd="0" presId="urn:microsoft.com/office/officeart/2005/8/layout/hierarchy2"/>
    <dgm:cxn modelId="{4BC04C61-56BB-4887-993A-C9202B075557}" type="presParOf" srcId="{EC4C6A0B-732E-4D58-9040-C067258B4E45}" destId="{A4D13573-C677-4720-8A50-101A4721C32E}" srcOrd="0" destOrd="0" presId="urn:microsoft.com/office/officeart/2005/8/layout/hierarchy2"/>
    <dgm:cxn modelId="{9E27EA99-2AEA-4304-A011-E8B05F7F92C2}" type="presParOf" srcId="{EC4C6A0B-732E-4D58-9040-C067258B4E45}" destId="{1151A599-9DA3-452D-9682-774391179DD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前端呈現</a:t>
          </a:r>
          <a:endParaRPr lang="zh-TW" altLang="en-US" dirty="0"/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推薦模型</a:t>
          </a:r>
          <a:endParaRPr lang="zh-TW" altLang="en-US" dirty="0"/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雲端架構</a:t>
          </a:r>
          <a:endParaRPr lang="zh-TW" altLang="en-US" dirty="0"/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未來展望</a:t>
          </a:r>
          <a:endParaRPr lang="zh-TW" altLang="en-US" dirty="0"/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資料串流</a:t>
          </a:r>
          <a:endParaRPr lang="zh-TW" altLang="en-US" dirty="0"/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/>
        </a:p>
      </dgm:t>
    </dgm:pt>
    <dgm:pt modelId="{EB7F81A7-84E6-384E-94DE-9200EBC9DDAE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/>
            <a:t>預測模型</a:t>
          </a:r>
          <a:endParaRPr lang="zh-TW" altLang="en-US" dirty="0"/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6B7F36-F9B8-AB45-BAE0-3EB3F97388AB}" type="presOf" srcId="{30EDD458-DF63-8A48-AF5C-8D53AD7927B7}" destId="{D26BE5C2-3259-DD42-9AC5-BEEC6E8F6FA3}" srcOrd="0" destOrd="0" presId="urn:microsoft.com/office/officeart/2005/8/layout/chevron1"/>
    <dgm:cxn modelId="{D2D54871-83A6-DB45-87E0-530E129DC75D}" type="presOf" srcId="{B909DB86-BD80-584E-A7AC-F502F258FA33}" destId="{76EE8334-E47D-DC47-B629-8EC3B5CBA3AB}" srcOrd="0" destOrd="0" presId="urn:microsoft.com/office/officeart/2005/8/layout/chevron1"/>
    <dgm:cxn modelId="{36ABEE67-AEAB-DD43-BE11-F6A842F07E24}" type="presOf" srcId="{60AC747A-12DB-224E-8F60-F32BB0CB3429}" destId="{DD16E47E-74D7-E84B-9B50-26A9C16DE09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08CE388B-A4F8-2B44-B82B-67AE1C655435}" type="presOf" srcId="{EB7F81A7-84E6-384E-94DE-9200EBC9DDAE}" destId="{EF063827-B939-C54C-A2DD-983583A581E3}" srcOrd="0" destOrd="0" presId="urn:microsoft.com/office/officeart/2005/8/layout/chevron1"/>
    <dgm:cxn modelId="{45C4F73F-ECA2-944A-AA9B-6CCEDA412D73}" type="presOf" srcId="{C8D5A581-4E5C-1E4D-B895-72E11A63258F}" destId="{D7FFF16D-68BF-D44C-94A8-E9CE57955931}" srcOrd="0" destOrd="0" presId="urn:microsoft.com/office/officeart/2005/8/layout/chevron1"/>
    <dgm:cxn modelId="{D6696F70-8879-E04A-924B-C18096321C12}" type="presOf" srcId="{DFBAD7BD-BB69-7C4E-8A83-D77B47FA4B7E}" destId="{1FBC7576-CCDD-DE4F-B86C-9ADB94A9D4C1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517B62D-98AB-6443-962F-0A248CE03741}" type="presOf" srcId="{A1B51D7C-2C4E-4B48-AC9D-C5BE5E19D63D}" destId="{3543F005-FA0F-6B47-8069-ED083127FC4C}" srcOrd="0" destOrd="0" presId="urn:microsoft.com/office/officeart/2005/8/layout/chevron1"/>
    <dgm:cxn modelId="{5D2BE780-D922-714D-B6D4-A46A0CA0B6D3}" type="presOf" srcId="{9F61FE38-799F-7643-8262-6EF83B028898}" destId="{4630EA11-8319-A542-B85F-F0FDE4455B71}" srcOrd="0" destOrd="0" presId="urn:microsoft.com/office/officeart/2005/8/layout/chevron1"/>
    <dgm:cxn modelId="{0480E4FF-F3FB-9846-A2A7-E7A0BBBAF3D5}" type="presParOf" srcId="{D7FFF16D-68BF-D44C-94A8-E9CE57955931}" destId="{4630EA11-8319-A542-B85F-F0FDE4455B71}" srcOrd="0" destOrd="0" presId="urn:microsoft.com/office/officeart/2005/8/layout/chevron1"/>
    <dgm:cxn modelId="{EA76AA6A-9F0E-634B-8EA3-15A8E1158571}" type="presParOf" srcId="{D7FFF16D-68BF-D44C-94A8-E9CE57955931}" destId="{A3E62DB4-EF18-954A-B0E6-38AA623A434C}" srcOrd="1" destOrd="0" presId="urn:microsoft.com/office/officeart/2005/8/layout/chevron1"/>
    <dgm:cxn modelId="{33F85741-8977-1A4B-AA9E-A5EBC55CA24E}" type="presParOf" srcId="{D7FFF16D-68BF-D44C-94A8-E9CE57955931}" destId="{3543F005-FA0F-6B47-8069-ED083127FC4C}" srcOrd="2" destOrd="0" presId="urn:microsoft.com/office/officeart/2005/8/layout/chevron1"/>
    <dgm:cxn modelId="{3DA89E6D-97D2-0C4B-B769-558411F25F77}" type="presParOf" srcId="{D7FFF16D-68BF-D44C-94A8-E9CE57955931}" destId="{419AB7AD-E0C8-CA4D-94F6-20ACDC01D8D5}" srcOrd="3" destOrd="0" presId="urn:microsoft.com/office/officeart/2005/8/layout/chevron1"/>
    <dgm:cxn modelId="{41296E1E-E32C-A847-8BDB-71B08BBBF4C9}" type="presParOf" srcId="{D7FFF16D-68BF-D44C-94A8-E9CE57955931}" destId="{1FBC7576-CCDD-DE4F-B86C-9ADB94A9D4C1}" srcOrd="4" destOrd="0" presId="urn:microsoft.com/office/officeart/2005/8/layout/chevron1"/>
    <dgm:cxn modelId="{2923E076-3F30-3D47-9EF2-9A81953CBBB6}" type="presParOf" srcId="{D7FFF16D-68BF-D44C-94A8-E9CE57955931}" destId="{3A15D956-DF5E-6D45-AA61-B9337F4B84D8}" srcOrd="5" destOrd="0" presId="urn:microsoft.com/office/officeart/2005/8/layout/chevron1"/>
    <dgm:cxn modelId="{18A6E1D4-A933-E44E-BEB8-8C85DF2E6CD4}" type="presParOf" srcId="{D7FFF16D-68BF-D44C-94A8-E9CE57955931}" destId="{EF063827-B939-C54C-A2DD-983583A581E3}" srcOrd="6" destOrd="0" presId="urn:microsoft.com/office/officeart/2005/8/layout/chevron1"/>
    <dgm:cxn modelId="{6D372E79-FDDD-9E40-9C1D-EBFDEF954F07}" type="presParOf" srcId="{D7FFF16D-68BF-D44C-94A8-E9CE57955931}" destId="{B6EB0CBD-A407-6D42-9037-79E2EF36DA8B}" srcOrd="7" destOrd="0" presId="urn:microsoft.com/office/officeart/2005/8/layout/chevron1"/>
    <dgm:cxn modelId="{BBA5A5C4-425B-E04D-B14C-672794640375}" type="presParOf" srcId="{D7FFF16D-68BF-D44C-94A8-E9CE57955931}" destId="{D26BE5C2-3259-DD42-9AC5-BEEC6E8F6FA3}" srcOrd="8" destOrd="0" presId="urn:microsoft.com/office/officeart/2005/8/layout/chevron1"/>
    <dgm:cxn modelId="{E565A065-301A-674A-A10F-A4892B7E2AA5}" type="presParOf" srcId="{D7FFF16D-68BF-D44C-94A8-E9CE57955931}" destId="{E79EADC3-6EE5-9E45-ABEF-DE56EE793DF3}" srcOrd="9" destOrd="0" presId="urn:microsoft.com/office/officeart/2005/8/layout/chevron1"/>
    <dgm:cxn modelId="{6E2EE2D4-31EE-074A-B48B-5CF4AF865236}" type="presParOf" srcId="{D7FFF16D-68BF-D44C-94A8-E9CE57955931}" destId="{76EE8334-E47D-DC47-B629-8EC3B5CBA3AB}" srcOrd="10" destOrd="0" presId="urn:microsoft.com/office/officeart/2005/8/layout/chevron1"/>
    <dgm:cxn modelId="{7E36F787-E9B3-8046-83E3-2A6AA91CCA76}" type="presParOf" srcId="{D7FFF16D-68BF-D44C-94A8-E9CE57955931}" destId="{F2ED35E1-27BB-4346-AAF3-4ABA7C08BA88}" srcOrd="11" destOrd="0" presId="urn:microsoft.com/office/officeart/2005/8/layout/chevron1"/>
    <dgm:cxn modelId="{6F40AB32-6064-9F42-829C-22A5AD93A9A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/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/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/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/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/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/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/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/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/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EDD458-DF63-8A48-AF5C-8D53AD7927B7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CC480-4B42-D84D-AD4E-F768232C6CD7}" type="sib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4F297-32D2-CB4E-A62C-57FD7AC26136}" type="parTrans" cxnId="{676D29E7-6FAE-A043-8669-0072708C41F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7F81A7-84E6-384E-94DE-9200EBC9DDAE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24A01D-5275-9841-9105-A7AEDE1B5DA3}" type="sib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9D814-4AA0-164D-B070-5D9AB918CDAA}" type="parTrans" cxnId="{8A71B5AC-A9ED-EF49-8AC7-38DEB5CDD95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EF063827-B939-C54C-A2DD-983583A581E3}" type="pres">
      <dgm:prSet presAssocID="{EB7F81A7-84E6-384E-94DE-9200EBC9DDAE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6EB0CBD-A407-6D42-9037-79E2EF36DA8B}" type="pres">
      <dgm:prSet presAssocID="{FF24A01D-5275-9841-9105-A7AEDE1B5DA3}" presName="parTxOnlySpace" presStyleCnt="0"/>
      <dgm:spPr/>
    </dgm:pt>
    <dgm:pt modelId="{D26BE5C2-3259-DD42-9AC5-BEEC6E8F6FA3}" type="pres">
      <dgm:prSet presAssocID="{30EDD458-DF63-8A48-AF5C-8D53AD7927B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9EADC3-6EE5-9E45-ABEF-DE56EE793DF3}" type="pres">
      <dgm:prSet presAssocID="{CC4CC480-4B42-D84D-AD4E-F768232C6CD7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A4CA36-733C-E040-9D94-009332574FC3}" type="presOf" srcId="{9F61FE38-799F-7643-8262-6EF83B028898}" destId="{4630EA11-8319-A542-B85F-F0FDE4455B71}" srcOrd="0" destOrd="0" presId="urn:microsoft.com/office/officeart/2005/8/layout/chevron1"/>
    <dgm:cxn modelId="{9B57A411-0A55-5A49-90A2-36F79CC2A578}" type="presOf" srcId="{B909DB86-BD80-584E-A7AC-F502F258FA33}" destId="{76EE8334-E47D-DC47-B629-8EC3B5CBA3AB}" srcOrd="0" destOrd="0" presId="urn:microsoft.com/office/officeart/2005/8/layout/chevron1"/>
    <dgm:cxn modelId="{30A3A1E7-4A65-5343-AEB7-77704A81F475}" type="presOf" srcId="{EB7F81A7-84E6-384E-94DE-9200EBC9DDAE}" destId="{EF063827-B939-C54C-A2DD-983583A581E3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6BFFEE9A-F953-3247-92F2-83E49DAF93A8}" type="presOf" srcId="{C8D5A581-4E5C-1E4D-B895-72E11A63258F}" destId="{D7FFF16D-68BF-D44C-94A8-E9CE57955931}" srcOrd="0" destOrd="0" presId="urn:microsoft.com/office/officeart/2005/8/layout/chevron1"/>
    <dgm:cxn modelId="{157E100C-9D16-E347-8E57-6DF7B11DF2B0}" type="presOf" srcId="{60AC747A-12DB-224E-8F60-F32BB0CB3429}" destId="{DD16E47E-74D7-E84B-9B50-26A9C16DE093}" srcOrd="0" destOrd="0" presId="urn:microsoft.com/office/officeart/2005/8/layout/chevron1"/>
    <dgm:cxn modelId="{8A71B5AC-A9ED-EF49-8AC7-38DEB5CDD95C}" srcId="{C8D5A581-4E5C-1E4D-B895-72E11A63258F}" destId="{EB7F81A7-84E6-384E-94DE-9200EBC9DDAE}" srcOrd="3" destOrd="0" parTransId="{F9C9D814-4AA0-164D-B070-5D9AB918CDAA}" sibTransId="{FF24A01D-5275-9841-9105-A7AEDE1B5DA3}"/>
    <dgm:cxn modelId="{676D29E7-6FAE-A043-8669-0072708C41FB}" srcId="{C8D5A581-4E5C-1E4D-B895-72E11A63258F}" destId="{30EDD458-DF63-8A48-AF5C-8D53AD7927B7}" srcOrd="4" destOrd="0" parTransId="{CC14F297-32D2-CB4E-A62C-57FD7AC26136}" sibTransId="{CC4CC480-4B42-D84D-AD4E-F768232C6CD7}"/>
    <dgm:cxn modelId="{582A40A8-CD56-1542-BAB0-B51CEE007720}" type="presOf" srcId="{30EDD458-DF63-8A48-AF5C-8D53AD7927B7}" destId="{D26BE5C2-3259-DD42-9AC5-BEEC6E8F6FA3}" srcOrd="0" destOrd="0" presId="urn:microsoft.com/office/officeart/2005/8/layout/chevron1"/>
    <dgm:cxn modelId="{75F02722-3874-0546-913C-75BA066582E0}" type="presOf" srcId="{DFBAD7BD-BB69-7C4E-8A83-D77B47FA4B7E}" destId="{1FBC7576-CCDD-DE4F-B86C-9ADB94A9D4C1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5A8DAD70-3555-C14A-AF27-CF8E87322D26}" type="presOf" srcId="{A1B51D7C-2C4E-4B48-AC9D-C5BE5E19D63D}" destId="{3543F005-FA0F-6B47-8069-ED083127FC4C}" srcOrd="0" destOrd="0" presId="urn:microsoft.com/office/officeart/2005/8/layout/chevron1"/>
    <dgm:cxn modelId="{B54A6327-88B0-804B-A941-51131473A773}" type="presParOf" srcId="{D7FFF16D-68BF-D44C-94A8-E9CE57955931}" destId="{4630EA11-8319-A542-B85F-F0FDE4455B71}" srcOrd="0" destOrd="0" presId="urn:microsoft.com/office/officeart/2005/8/layout/chevron1"/>
    <dgm:cxn modelId="{9790B4A0-8D5D-224F-AEE5-4BD4BAD1E5C9}" type="presParOf" srcId="{D7FFF16D-68BF-D44C-94A8-E9CE57955931}" destId="{A3E62DB4-EF18-954A-B0E6-38AA623A434C}" srcOrd="1" destOrd="0" presId="urn:microsoft.com/office/officeart/2005/8/layout/chevron1"/>
    <dgm:cxn modelId="{2B4BC7EF-B2B2-4448-AEC2-3E37C4FF636F}" type="presParOf" srcId="{D7FFF16D-68BF-D44C-94A8-E9CE57955931}" destId="{3543F005-FA0F-6B47-8069-ED083127FC4C}" srcOrd="2" destOrd="0" presId="urn:microsoft.com/office/officeart/2005/8/layout/chevron1"/>
    <dgm:cxn modelId="{AAD63CD3-2AE3-5943-9CE4-480EA9A3BF6F}" type="presParOf" srcId="{D7FFF16D-68BF-D44C-94A8-E9CE57955931}" destId="{419AB7AD-E0C8-CA4D-94F6-20ACDC01D8D5}" srcOrd="3" destOrd="0" presId="urn:microsoft.com/office/officeart/2005/8/layout/chevron1"/>
    <dgm:cxn modelId="{96D43BD7-264E-5541-8D63-F4ABDC2E80A9}" type="presParOf" srcId="{D7FFF16D-68BF-D44C-94A8-E9CE57955931}" destId="{1FBC7576-CCDD-DE4F-B86C-9ADB94A9D4C1}" srcOrd="4" destOrd="0" presId="urn:microsoft.com/office/officeart/2005/8/layout/chevron1"/>
    <dgm:cxn modelId="{316DED0F-82E8-0E4B-A515-335FE9A85544}" type="presParOf" srcId="{D7FFF16D-68BF-D44C-94A8-E9CE57955931}" destId="{3A15D956-DF5E-6D45-AA61-B9337F4B84D8}" srcOrd="5" destOrd="0" presId="urn:microsoft.com/office/officeart/2005/8/layout/chevron1"/>
    <dgm:cxn modelId="{0B171FC3-9A38-564E-A2FC-A5D8321169AC}" type="presParOf" srcId="{D7FFF16D-68BF-D44C-94A8-E9CE57955931}" destId="{EF063827-B939-C54C-A2DD-983583A581E3}" srcOrd="6" destOrd="0" presId="urn:microsoft.com/office/officeart/2005/8/layout/chevron1"/>
    <dgm:cxn modelId="{2F1ED38A-FDC4-744A-B2DD-8D52B63BF7F0}" type="presParOf" srcId="{D7FFF16D-68BF-D44C-94A8-E9CE57955931}" destId="{B6EB0CBD-A407-6D42-9037-79E2EF36DA8B}" srcOrd="7" destOrd="0" presId="urn:microsoft.com/office/officeart/2005/8/layout/chevron1"/>
    <dgm:cxn modelId="{7FC7445F-4CD7-0644-AE74-9CD5C7F0504F}" type="presParOf" srcId="{D7FFF16D-68BF-D44C-94A8-E9CE57955931}" destId="{D26BE5C2-3259-DD42-9AC5-BEEC6E8F6FA3}" srcOrd="8" destOrd="0" presId="urn:microsoft.com/office/officeart/2005/8/layout/chevron1"/>
    <dgm:cxn modelId="{A03DFFF7-323B-E946-9B1E-863C9A410956}" type="presParOf" srcId="{D7FFF16D-68BF-D44C-94A8-E9CE57955931}" destId="{E79EADC3-6EE5-9E45-ABEF-DE56EE793DF3}" srcOrd="9" destOrd="0" presId="urn:microsoft.com/office/officeart/2005/8/layout/chevron1"/>
    <dgm:cxn modelId="{C522B4CE-6FD5-1B44-BD54-8C619D884BFF}" type="presParOf" srcId="{D7FFF16D-68BF-D44C-94A8-E9CE57955931}" destId="{76EE8334-E47D-DC47-B629-8EC3B5CBA3AB}" srcOrd="10" destOrd="0" presId="urn:microsoft.com/office/officeart/2005/8/layout/chevron1"/>
    <dgm:cxn modelId="{3F4FDA35-30A8-0441-8479-274574AE7F25}" type="presParOf" srcId="{D7FFF16D-68BF-D44C-94A8-E9CE57955931}" destId="{F2ED35E1-27BB-4346-AAF3-4ABA7C08BA88}" srcOrd="11" destOrd="0" presId="urn:microsoft.com/office/officeart/2005/8/layout/chevron1"/>
    <dgm:cxn modelId="{2F9B9F55-4B8E-8940-B33F-2E2E1D69F5CC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9DB86-BD80-584E-A7AC-F502F258FA33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gm:t>
    </dgm:pt>
    <dgm:pt modelId="{CBBB2ADE-239B-0945-B053-42F8EA17E504}" type="par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C9B956-2C0D-5740-ACF9-669DC4F61DC1}" type="sibTrans" cxnId="{8329F03D-4FFC-5141-8FA7-C66F8CD12A3C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0395AA-0EEB-8745-9D0B-F138773E12BF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gm:t>
    </dgm:pt>
    <dgm:pt modelId="{9AB9B44B-1C08-0646-8016-97CC6E7DCE88}" type="par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57897D-1975-5147-B3E9-D923FFF624E0}" type="sibTrans" cxnId="{326645EA-AC12-0144-9F11-F560B6B421A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703AE9DA-36FB-814A-AE5E-B69DC9BFB4EB}" type="pres">
      <dgm:prSet presAssocID="{D10395AA-0EEB-8745-9D0B-F138773E12BF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ABE6E7-084B-B64A-A305-006194079B16}" type="pres">
      <dgm:prSet presAssocID="{D557897D-1975-5147-B3E9-D923FFF624E0}" presName="parTxOnlySpace" presStyleCnt="0"/>
      <dgm:spPr/>
    </dgm:pt>
    <dgm:pt modelId="{76EE8334-E47D-DC47-B629-8EC3B5CBA3AB}" type="pres">
      <dgm:prSet presAssocID="{B909DB86-BD80-584E-A7AC-F502F258FA3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D35E1-27BB-4346-AAF3-4ABA7C08BA88}" type="pres">
      <dgm:prSet presAssocID="{0DC9B956-2C0D-5740-ACF9-669DC4F61DC1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CC6B6F-1972-1C45-AB12-4C1AB17D0882}" type="presOf" srcId="{D10395AA-0EEB-8745-9D0B-F138773E12BF}" destId="{703AE9DA-36FB-814A-AE5E-B69DC9BFB4EB}" srcOrd="0" destOrd="0" presId="urn:microsoft.com/office/officeart/2005/8/layout/chevron1"/>
    <dgm:cxn modelId="{AEB8AAE5-796F-674E-913B-E5AEED5C9C6F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8CE8DD82-0276-F749-9F6D-B7BEEE1A7704}" type="presOf" srcId="{C8D5A581-4E5C-1E4D-B895-72E11A63258F}" destId="{D7FFF16D-68BF-D44C-94A8-E9CE5795593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326645EA-AC12-0144-9F11-F560B6B421AE}" srcId="{C8D5A581-4E5C-1E4D-B895-72E11A63258F}" destId="{D10395AA-0EEB-8745-9D0B-F138773E12BF}" srcOrd="4" destOrd="0" parTransId="{9AB9B44B-1C08-0646-8016-97CC6E7DCE88}" sibTransId="{D557897D-1975-5147-B3E9-D923FFF624E0}"/>
    <dgm:cxn modelId="{A4857F6C-EFF6-A545-9187-E32D61D81352}" type="presOf" srcId="{B909DB86-BD80-584E-A7AC-F502F258FA33}" destId="{76EE8334-E47D-DC47-B629-8EC3B5CBA3AB}" srcOrd="0" destOrd="0" presId="urn:microsoft.com/office/officeart/2005/8/layout/chevron1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8329F03D-4FFC-5141-8FA7-C66F8CD12A3C}" srcId="{C8D5A581-4E5C-1E4D-B895-72E11A63258F}" destId="{B909DB86-BD80-584E-A7AC-F502F258FA33}" srcOrd="5" destOrd="0" parTransId="{CBBB2ADE-239B-0945-B053-42F8EA17E504}" sibTransId="{0DC9B956-2C0D-5740-ACF9-669DC4F61DC1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6ABAB9CD-2108-5246-BD0E-599A7D11075D}" type="presOf" srcId="{9F61FE38-799F-7643-8262-6EF83B028898}" destId="{4630EA11-8319-A542-B85F-F0FDE4455B71}" srcOrd="0" destOrd="0" presId="urn:microsoft.com/office/officeart/2005/8/layout/chevron1"/>
    <dgm:cxn modelId="{414F82F1-778B-3041-8904-0F6410909DE9}" type="presOf" srcId="{60AC747A-12DB-224E-8F60-F32BB0CB3429}" destId="{DD16E47E-74D7-E84B-9B50-26A9C16DE093}" srcOrd="0" destOrd="0" presId="urn:microsoft.com/office/officeart/2005/8/layout/chevron1"/>
    <dgm:cxn modelId="{B5567605-5188-8D40-AFA2-183F13E0B175}" type="presOf" srcId="{DFBAD7BD-BB69-7C4E-8A83-D77B47FA4B7E}" destId="{1FBC7576-CCDD-DE4F-B86C-9ADB94A9D4C1}" srcOrd="0" destOrd="0" presId="urn:microsoft.com/office/officeart/2005/8/layout/chevron1"/>
    <dgm:cxn modelId="{913EF1BD-461E-1E4C-A778-BA9268C0985C}" type="presOf" srcId="{B7EAD36E-32F7-F846-85D9-D602EAF22798}" destId="{16205495-21EB-6C45-A9DA-CAA35E3E889A}" srcOrd="0" destOrd="0" presId="urn:microsoft.com/office/officeart/2005/8/layout/chevron1"/>
    <dgm:cxn modelId="{52B54FE3-F4D6-B149-87B0-582CD230220E}" type="presParOf" srcId="{D7FFF16D-68BF-D44C-94A8-E9CE57955931}" destId="{4630EA11-8319-A542-B85F-F0FDE4455B71}" srcOrd="0" destOrd="0" presId="urn:microsoft.com/office/officeart/2005/8/layout/chevron1"/>
    <dgm:cxn modelId="{0BD7BACC-F9B3-0A4B-9B16-9449666CB75E}" type="presParOf" srcId="{D7FFF16D-68BF-D44C-94A8-E9CE57955931}" destId="{A3E62DB4-EF18-954A-B0E6-38AA623A434C}" srcOrd="1" destOrd="0" presId="urn:microsoft.com/office/officeart/2005/8/layout/chevron1"/>
    <dgm:cxn modelId="{E1C8ED78-E94F-E942-B688-ADA7D071A40C}" type="presParOf" srcId="{D7FFF16D-68BF-D44C-94A8-E9CE57955931}" destId="{3543F005-FA0F-6B47-8069-ED083127FC4C}" srcOrd="2" destOrd="0" presId="urn:microsoft.com/office/officeart/2005/8/layout/chevron1"/>
    <dgm:cxn modelId="{A7A73EB8-BFCE-3842-9616-5CDA0BB3CAC1}" type="presParOf" srcId="{D7FFF16D-68BF-D44C-94A8-E9CE57955931}" destId="{419AB7AD-E0C8-CA4D-94F6-20ACDC01D8D5}" srcOrd="3" destOrd="0" presId="urn:microsoft.com/office/officeart/2005/8/layout/chevron1"/>
    <dgm:cxn modelId="{C630F792-A1C7-B64E-97DA-054EB34D3382}" type="presParOf" srcId="{D7FFF16D-68BF-D44C-94A8-E9CE57955931}" destId="{1FBC7576-CCDD-DE4F-B86C-9ADB94A9D4C1}" srcOrd="4" destOrd="0" presId="urn:microsoft.com/office/officeart/2005/8/layout/chevron1"/>
    <dgm:cxn modelId="{46837318-32AB-064F-BD16-265A96962AA5}" type="presParOf" srcId="{D7FFF16D-68BF-D44C-94A8-E9CE57955931}" destId="{3A15D956-DF5E-6D45-AA61-B9337F4B84D8}" srcOrd="5" destOrd="0" presId="urn:microsoft.com/office/officeart/2005/8/layout/chevron1"/>
    <dgm:cxn modelId="{FBAE3667-0FC0-DB4F-9CF7-75571A3D27A5}" type="presParOf" srcId="{D7FFF16D-68BF-D44C-94A8-E9CE57955931}" destId="{16205495-21EB-6C45-A9DA-CAA35E3E889A}" srcOrd="6" destOrd="0" presId="urn:microsoft.com/office/officeart/2005/8/layout/chevron1"/>
    <dgm:cxn modelId="{268B68A4-B977-404B-B746-B8F0DFCFC6E5}" type="presParOf" srcId="{D7FFF16D-68BF-D44C-94A8-E9CE57955931}" destId="{2FB661EE-C72A-B64F-AB89-05A756062EFE}" srcOrd="7" destOrd="0" presId="urn:microsoft.com/office/officeart/2005/8/layout/chevron1"/>
    <dgm:cxn modelId="{2C382422-038B-DD44-8FA9-355BB7302A1E}" type="presParOf" srcId="{D7FFF16D-68BF-D44C-94A8-E9CE57955931}" destId="{703AE9DA-36FB-814A-AE5E-B69DC9BFB4EB}" srcOrd="8" destOrd="0" presId="urn:microsoft.com/office/officeart/2005/8/layout/chevron1"/>
    <dgm:cxn modelId="{F7E3405E-0A11-FC4C-A8D3-6A3FCD1D3866}" type="presParOf" srcId="{D7FFF16D-68BF-D44C-94A8-E9CE57955931}" destId="{26ABE6E7-084B-B64A-A305-006194079B16}" srcOrd="9" destOrd="0" presId="urn:microsoft.com/office/officeart/2005/8/layout/chevron1"/>
    <dgm:cxn modelId="{C4BAD424-2987-0C42-8CF0-A640EB7A97E1}" type="presParOf" srcId="{D7FFF16D-68BF-D44C-94A8-E9CE57955931}" destId="{76EE8334-E47D-DC47-B629-8EC3B5CBA3AB}" srcOrd="10" destOrd="0" presId="urn:microsoft.com/office/officeart/2005/8/layout/chevron1"/>
    <dgm:cxn modelId="{23B4D524-D34F-6A40-858C-21484DB0A2FA}" type="presParOf" srcId="{D7FFF16D-68BF-D44C-94A8-E9CE57955931}" destId="{F2ED35E1-27BB-4346-AAF3-4ABA7C08BA88}" srcOrd="11" destOrd="0" presId="urn:microsoft.com/office/officeart/2005/8/layout/chevron1"/>
    <dgm:cxn modelId="{E5CF42A7-BA34-114C-A54D-71016F696969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EFAA252-354D-9A4D-BB0A-77D1247D67A0}" type="presOf" srcId="{16958755-745A-E94C-BD87-12BAEDBBD81A}" destId="{08C0D3EC-BCB9-3B40-B604-12752C5AD7D0}" srcOrd="0" destOrd="0" presId="urn:microsoft.com/office/officeart/2005/8/layout/chevron1"/>
    <dgm:cxn modelId="{412C79CC-821D-8848-B497-A4BD265255D5}" type="presOf" srcId="{9F61FE38-799F-7643-8262-6EF83B028898}" destId="{4630EA11-8319-A542-B85F-F0FDE4455B71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B137D42C-7E06-824B-9EB0-14894CE76415}" type="presOf" srcId="{DFBAD7BD-BB69-7C4E-8A83-D77B47FA4B7E}" destId="{1FBC7576-CCDD-DE4F-B86C-9ADB94A9D4C1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AC84E652-C0E8-4F4F-9D3C-A489AC1274DE}" type="presOf" srcId="{A1B51D7C-2C4E-4B48-AC9D-C5BE5E19D63D}" destId="{3543F005-FA0F-6B47-8069-ED083127FC4C}" srcOrd="0" destOrd="0" presId="urn:microsoft.com/office/officeart/2005/8/layout/chevron1"/>
    <dgm:cxn modelId="{8D34BFCF-2D77-1B49-A27D-95360B8E1181}" type="presOf" srcId="{C8D5A581-4E5C-1E4D-B895-72E11A63258F}" destId="{D7FFF16D-68BF-D44C-94A8-E9CE57955931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6280B1E0-BC72-CD48-82CB-01AF54E2A800}" type="presOf" srcId="{60AC747A-12DB-224E-8F60-F32BB0CB3429}" destId="{DD16E47E-74D7-E84B-9B50-26A9C16DE093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0D78A36D-3475-1A43-8722-F3D32A7767FF}" type="presOf" srcId="{B7EAD36E-32F7-F846-85D9-D602EAF22798}" destId="{16205495-21EB-6C45-A9DA-CAA35E3E889A}" srcOrd="0" destOrd="0" presId="urn:microsoft.com/office/officeart/2005/8/layout/chevron1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42A7B7B4-E93C-A24F-A2B0-3486A157095A}" type="presOf" srcId="{F99F5607-0838-EE4A-A868-4661E31170F2}" destId="{425A0F68-E80C-C34B-9D85-3F84A4CE6E26}" srcOrd="0" destOrd="0" presId="urn:microsoft.com/office/officeart/2005/8/layout/chevron1"/>
    <dgm:cxn modelId="{4C5D8930-22C5-5146-8228-684292C616E6}" type="presParOf" srcId="{D7FFF16D-68BF-D44C-94A8-E9CE57955931}" destId="{4630EA11-8319-A542-B85F-F0FDE4455B71}" srcOrd="0" destOrd="0" presId="urn:microsoft.com/office/officeart/2005/8/layout/chevron1"/>
    <dgm:cxn modelId="{CEC67830-5191-EC4D-88E5-F0B11E191F46}" type="presParOf" srcId="{D7FFF16D-68BF-D44C-94A8-E9CE57955931}" destId="{A3E62DB4-EF18-954A-B0E6-38AA623A434C}" srcOrd="1" destOrd="0" presId="urn:microsoft.com/office/officeart/2005/8/layout/chevron1"/>
    <dgm:cxn modelId="{BF8003E1-C00F-4342-A88C-224F9F49F889}" type="presParOf" srcId="{D7FFF16D-68BF-D44C-94A8-E9CE57955931}" destId="{3543F005-FA0F-6B47-8069-ED083127FC4C}" srcOrd="2" destOrd="0" presId="urn:microsoft.com/office/officeart/2005/8/layout/chevron1"/>
    <dgm:cxn modelId="{86D1C3A0-0828-E646-9418-8E3166C8E738}" type="presParOf" srcId="{D7FFF16D-68BF-D44C-94A8-E9CE57955931}" destId="{419AB7AD-E0C8-CA4D-94F6-20ACDC01D8D5}" srcOrd="3" destOrd="0" presId="urn:microsoft.com/office/officeart/2005/8/layout/chevron1"/>
    <dgm:cxn modelId="{4ECEC9CD-C59A-B045-9AD5-3C3E880EDBA4}" type="presParOf" srcId="{D7FFF16D-68BF-D44C-94A8-E9CE57955931}" destId="{1FBC7576-CCDD-DE4F-B86C-9ADB94A9D4C1}" srcOrd="4" destOrd="0" presId="urn:microsoft.com/office/officeart/2005/8/layout/chevron1"/>
    <dgm:cxn modelId="{1CB039C0-BBA4-9341-A78A-016EDFFE04CD}" type="presParOf" srcId="{D7FFF16D-68BF-D44C-94A8-E9CE57955931}" destId="{3A15D956-DF5E-6D45-AA61-B9337F4B84D8}" srcOrd="5" destOrd="0" presId="urn:microsoft.com/office/officeart/2005/8/layout/chevron1"/>
    <dgm:cxn modelId="{8BB18FB5-BFCC-3D46-95F9-850C408BE226}" type="presParOf" srcId="{D7FFF16D-68BF-D44C-94A8-E9CE57955931}" destId="{16205495-21EB-6C45-A9DA-CAA35E3E889A}" srcOrd="6" destOrd="0" presId="urn:microsoft.com/office/officeart/2005/8/layout/chevron1"/>
    <dgm:cxn modelId="{D9544900-1B05-654A-B612-A3006FFAE548}" type="presParOf" srcId="{D7FFF16D-68BF-D44C-94A8-E9CE57955931}" destId="{2FB661EE-C72A-B64F-AB89-05A756062EFE}" srcOrd="7" destOrd="0" presId="urn:microsoft.com/office/officeart/2005/8/layout/chevron1"/>
    <dgm:cxn modelId="{83FA1D4A-9BE1-BB49-BDAA-C483A1689779}" type="presParOf" srcId="{D7FFF16D-68BF-D44C-94A8-E9CE57955931}" destId="{08C0D3EC-BCB9-3B40-B604-12752C5AD7D0}" srcOrd="8" destOrd="0" presId="urn:microsoft.com/office/officeart/2005/8/layout/chevron1"/>
    <dgm:cxn modelId="{26E871B9-4A1D-EB41-834A-732D8D3D1F29}" type="presParOf" srcId="{D7FFF16D-68BF-D44C-94A8-E9CE57955931}" destId="{1DC4C3FB-D14E-3248-9A33-7229ED78285B}" srcOrd="9" destOrd="0" presId="urn:microsoft.com/office/officeart/2005/8/layout/chevron1"/>
    <dgm:cxn modelId="{F4828B36-16BE-1449-B618-9C98E99D07A5}" type="presParOf" srcId="{D7FFF16D-68BF-D44C-94A8-E9CE57955931}" destId="{425A0F68-E80C-C34B-9D85-3F84A4CE6E26}" srcOrd="10" destOrd="0" presId="urn:microsoft.com/office/officeart/2005/8/layout/chevron1"/>
    <dgm:cxn modelId="{994EC803-3DE7-A043-BA98-1DE33EE256B2}" type="presParOf" srcId="{D7FFF16D-68BF-D44C-94A8-E9CE57955931}" destId="{BF0946E1-A7AE-4C45-BAE5-F59F193C2D22}" srcOrd="11" destOrd="0" presId="urn:microsoft.com/office/officeart/2005/8/layout/chevron1"/>
    <dgm:cxn modelId="{013A6105-6913-E04D-B9E1-FE86AB48EBD2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415A2F91-2F85-C847-A8B8-23CD6C298BCF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892E2B-604B-864F-AB3C-7A510AA7E24D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優勢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C7AAA0-8046-E746-AD3A-AB98AF37C7AA}" type="parTrans" cxnId="{F8A6E70D-6B73-3B4B-8904-BD86E40964E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3775A0-EEFE-D44A-A09F-0D11DBDF2CE7}" type="sibTrans" cxnId="{F8A6E70D-6B73-3B4B-8904-BD86E40964E4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D2A870-F38E-BA45-82F9-621FE81041F1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易用性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6FF85CB-5D42-7846-8DC3-2CA52975F63F}" type="parTrans" cxnId="{08B1790F-4865-054C-AC4D-8CE0C4F84B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073FE6-DB47-214A-9094-6723E2141702}" type="sibTrans" cxnId="{08B1790F-4865-054C-AC4D-8CE0C4F84BC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0F4845-9F1D-D441-BE5E-9D9457433C5B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靈活性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C158EA9-F8A8-2042-BC7C-7E3226ABB374}" type="parTrans" cxnId="{7C7940D9-80A9-A843-B715-C8E001FF8DC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45C933E-B69D-124B-BD38-94A77700DC4D}" type="sibTrans" cxnId="{7C7940D9-80A9-A843-B715-C8E001FF8DC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9FACF7-4375-7642-BDC6-5932F5E5C9A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定製性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B6C0D7-139A-2147-A180-853A56223F81}" type="parTrans" cxnId="{DECCD745-CBAE-1949-81C4-C0B041FE41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509D2F2-20DC-8E4E-A337-BB56F814D48C}" type="sibTrans" cxnId="{DECCD745-CBAE-1949-81C4-C0B041FE412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54EFA3-2D53-424B-9693-FC9E0DA06D10}">
      <dgm:prSet/>
      <dgm:spPr/>
      <dgm:t>
        <a:bodyPr/>
        <a:lstStyle/>
        <a:p>
          <a:r>
            <a:rPr kumimoji="1"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安全性高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A33E88-5186-B947-AE26-086326176C18}" type="parTrans" cxnId="{F69B6336-ECDA-2A49-B3A3-E17A4AF093C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374DEC-8C29-1346-B9DE-8490EA43A4FF}" type="sibTrans" cxnId="{F69B6336-ECDA-2A49-B3A3-E17A4AF093C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B63F30-E631-2E45-B579-3504C5AA211E}" type="pres">
      <dgm:prSet presAssocID="{415A2F91-2F85-C847-A8B8-23CD6C298B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DA88ED7-7297-074E-AD03-9210A466D41D}" type="pres">
      <dgm:prSet presAssocID="{CF892E2B-604B-864F-AB3C-7A510AA7E24D}" presName="hierRoot1" presStyleCnt="0">
        <dgm:presLayoutVars>
          <dgm:hierBranch val="init"/>
        </dgm:presLayoutVars>
      </dgm:prSet>
      <dgm:spPr/>
    </dgm:pt>
    <dgm:pt modelId="{1649FB5E-E74D-E546-93E5-2788E8E00493}" type="pres">
      <dgm:prSet presAssocID="{CF892E2B-604B-864F-AB3C-7A510AA7E24D}" presName="rootComposite1" presStyleCnt="0"/>
      <dgm:spPr/>
    </dgm:pt>
    <dgm:pt modelId="{1B59AE89-60A9-C64B-8245-5A58849BC491}" type="pres">
      <dgm:prSet presAssocID="{CF892E2B-604B-864F-AB3C-7A510AA7E24D}" presName="rootText1" presStyleLbl="node0" presStyleIdx="0" presStyleCnt="1" custScaleX="38627" custScaleY="67419" custLinFactNeighborX="-33101" custLinFactNeighborY="-346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E98D37-F6F3-2E46-83B1-24BCF0E6814C}" type="pres">
      <dgm:prSet presAssocID="{CF892E2B-604B-864F-AB3C-7A510AA7E24D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4841E42D-D243-D943-9E83-301025079E7A}" type="pres">
      <dgm:prSet presAssocID="{CF892E2B-604B-864F-AB3C-7A510AA7E24D}" presName="hierChild2" presStyleCnt="0"/>
      <dgm:spPr/>
    </dgm:pt>
    <dgm:pt modelId="{5434B3C6-6F33-B047-AD47-6700E28D4692}" type="pres">
      <dgm:prSet presAssocID="{F6FF85CB-5D42-7846-8DC3-2CA52975F63F}" presName="Name64" presStyleLbl="parChTrans1D2" presStyleIdx="0" presStyleCnt="4"/>
      <dgm:spPr/>
      <dgm:t>
        <a:bodyPr/>
        <a:lstStyle/>
        <a:p>
          <a:endParaRPr lang="zh-TW" altLang="en-US"/>
        </a:p>
      </dgm:t>
    </dgm:pt>
    <dgm:pt modelId="{4E8F4173-11F9-CB46-B69D-2504515BD34F}" type="pres">
      <dgm:prSet presAssocID="{97D2A870-F38E-BA45-82F9-621FE81041F1}" presName="hierRoot2" presStyleCnt="0">
        <dgm:presLayoutVars>
          <dgm:hierBranch val="init"/>
        </dgm:presLayoutVars>
      </dgm:prSet>
      <dgm:spPr/>
    </dgm:pt>
    <dgm:pt modelId="{7B3F050B-0C20-FD4C-B493-1A91BF30C48F}" type="pres">
      <dgm:prSet presAssocID="{97D2A870-F38E-BA45-82F9-621FE81041F1}" presName="rootComposite" presStyleCnt="0"/>
      <dgm:spPr/>
    </dgm:pt>
    <dgm:pt modelId="{6FF52A6B-C230-2C44-AD01-573EBBCF2D63}" type="pres">
      <dgm:prSet presAssocID="{97D2A870-F38E-BA45-82F9-621FE81041F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9428BA6-DA95-CE49-9B31-C8840862F148}" type="pres">
      <dgm:prSet presAssocID="{97D2A870-F38E-BA45-82F9-621FE81041F1}" presName="rootConnector" presStyleLbl="node2" presStyleIdx="0" presStyleCnt="4"/>
      <dgm:spPr/>
      <dgm:t>
        <a:bodyPr/>
        <a:lstStyle/>
        <a:p>
          <a:endParaRPr lang="zh-TW" altLang="en-US"/>
        </a:p>
      </dgm:t>
    </dgm:pt>
    <dgm:pt modelId="{F0E8A393-038C-C747-A695-81F7FA6E04EA}" type="pres">
      <dgm:prSet presAssocID="{97D2A870-F38E-BA45-82F9-621FE81041F1}" presName="hierChild4" presStyleCnt="0"/>
      <dgm:spPr/>
    </dgm:pt>
    <dgm:pt modelId="{0D3583E7-FB09-4D4D-A401-A940B885001F}" type="pres">
      <dgm:prSet presAssocID="{97D2A870-F38E-BA45-82F9-621FE81041F1}" presName="hierChild5" presStyleCnt="0"/>
      <dgm:spPr/>
    </dgm:pt>
    <dgm:pt modelId="{1CD8CF7C-58BA-6D47-86F5-B92EA3556902}" type="pres">
      <dgm:prSet presAssocID="{1C158EA9-F8A8-2042-BC7C-7E3226ABB374}" presName="Name64" presStyleLbl="parChTrans1D2" presStyleIdx="1" presStyleCnt="4"/>
      <dgm:spPr/>
      <dgm:t>
        <a:bodyPr/>
        <a:lstStyle/>
        <a:p>
          <a:endParaRPr lang="zh-TW" altLang="en-US"/>
        </a:p>
      </dgm:t>
    </dgm:pt>
    <dgm:pt modelId="{7A01DC5B-93CB-554E-B066-70E1E4B7B248}" type="pres">
      <dgm:prSet presAssocID="{BA0F4845-9F1D-D441-BE5E-9D9457433C5B}" presName="hierRoot2" presStyleCnt="0">
        <dgm:presLayoutVars>
          <dgm:hierBranch val="init"/>
        </dgm:presLayoutVars>
      </dgm:prSet>
      <dgm:spPr/>
    </dgm:pt>
    <dgm:pt modelId="{80CC71DD-AA3A-6547-8D11-21682735E9F9}" type="pres">
      <dgm:prSet presAssocID="{BA0F4845-9F1D-D441-BE5E-9D9457433C5B}" presName="rootComposite" presStyleCnt="0"/>
      <dgm:spPr/>
    </dgm:pt>
    <dgm:pt modelId="{099E246B-7D07-0B4E-A824-6D38A72137EC}" type="pres">
      <dgm:prSet presAssocID="{BA0F4845-9F1D-D441-BE5E-9D9457433C5B}" presName="rootText" presStyleLbl="node2" presStyleIdx="1" presStyleCnt="4" custLinFactNeighborX="-1345" custLinFactNeighborY="184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AF33155-75DA-384D-879C-0608BAB807AE}" type="pres">
      <dgm:prSet presAssocID="{BA0F4845-9F1D-D441-BE5E-9D9457433C5B}" presName="rootConnector" presStyleLbl="node2" presStyleIdx="1" presStyleCnt="4"/>
      <dgm:spPr/>
      <dgm:t>
        <a:bodyPr/>
        <a:lstStyle/>
        <a:p>
          <a:endParaRPr lang="zh-TW" altLang="en-US"/>
        </a:p>
      </dgm:t>
    </dgm:pt>
    <dgm:pt modelId="{2CC071A0-DD64-7B4E-98BB-EB9C9A59FEFC}" type="pres">
      <dgm:prSet presAssocID="{BA0F4845-9F1D-D441-BE5E-9D9457433C5B}" presName="hierChild4" presStyleCnt="0"/>
      <dgm:spPr/>
    </dgm:pt>
    <dgm:pt modelId="{50D3FDCD-DA1F-074B-9D60-0DE0459180F1}" type="pres">
      <dgm:prSet presAssocID="{BA0F4845-9F1D-D441-BE5E-9D9457433C5B}" presName="hierChild5" presStyleCnt="0"/>
      <dgm:spPr/>
    </dgm:pt>
    <dgm:pt modelId="{A904D930-6834-7E42-BE9F-487CB5CDDF4B}" type="pres">
      <dgm:prSet presAssocID="{46B6C0D7-139A-2147-A180-853A56223F81}" presName="Name64" presStyleLbl="parChTrans1D2" presStyleIdx="2" presStyleCnt="4"/>
      <dgm:spPr/>
      <dgm:t>
        <a:bodyPr/>
        <a:lstStyle/>
        <a:p>
          <a:endParaRPr lang="zh-TW" altLang="en-US"/>
        </a:p>
      </dgm:t>
    </dgm:pt>
    <dgm:pt modelId="{78E71F7C-1B7F-2E47-96C4-551B9F30109D}" type="pres">
      <dgm:prSet presAssocID="{ED9FACF7-4375-7642-BDC6-5932F5E5C9A7}" presName="hierRoot2" presStyleCnt="0">
        <dgm:presLayoutVars>
          <dgm:hierBranch val="init"/>
        </dgm:presLayoutVars>
      </dgm:prSet>
      <dgm:spPr/>
    </dgm:pt>
    <dgm:pt modelId="{FC09BDDB-9253-B540-B07F-8617BE4CF904}" type="pres">
      <dgm:prSet presAssocID="{ED9FACF7-4375-7642-BDC6-5932F5E5C9A7}" presName="rootComposite" presStyleCnt="0"/>
      <dgm:spPr/>
    </dgm:pt>
    <dgm:pt modelId="{D1641107-3813-204A-8031-59E018C86C79}" type="pres">
      <dgm:prSet presAssocID="{ED9FACF7-4375-7642-BDC6-5932F5E5C9A7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09211C1-369A-4E4B-A08B-1B7BF260C3A6}" type="pres">
      <dgm:prSet presAssocID="{ED9FACF7-4375-7642-BDC6-5932F5E5C9A7}" presName="rootConnector" presStyleLbl="node2" presStyleIdx="2" presStyleCnt="4"/>
      <dgm:spPr/>
      <dgm:t>
        <a:bodyPr/>
        <a:lstStyle/>
        <a:p>
          <a:endParaRPr lang="zh-TW" altLang="en-US"/>
        </a:p>
      </dgm:t>
    </dgm:pt>
    <dgm:pt modelId="{76D440AF-47A4-9B4E-828F-D85B338F88B1}" type="pres">
      <dgm:prSet presAssocID="{ED9FACF7-4375-7642-BDC6-5932F5E5C9A7}" presName="hierChild4" presStyleCnt="0"/>
      <dgm:spPr/>
    </dgm:pt>
    <dgm:pt modelId="{6CFEF0CE-DF4A-8C4F-8100-BF88C26CA7F5}" type="pres">
      <dgm:prSet presAssocID="{ED9FACF7-4375-7642-BDC6-5932F5E5C9A7}" presName="hierChild5" presStyleCnt="0"/>
      <dgm:spPr/>
    </dgm:pt>
    <dgm:pt modelId="{40ADC960-9F21-B545-AA86-B654CD3AAF9C}" type="pres">
      <dgm:prSet presAssocID="{E1A33E88-5186-B947-AE26-086326176C18}" presName="Name64" presStyleLbl="parChTrans1D2" presStyleIdx="3" presStyleCnt="4"/>
      <dgm:spPr/>
      <dgm:t>
        <a:bodyPr/>
        <a:lstStyle/>
        <a:p>
          <a:endParaRPr lang="zh-TW" altLang="en-US"/>
        </a:p>
      </dgm:t>
    </dgm:pt>
    <dgm:pt modelId="{60E024C3-6479-5640-A9AD-E3A654FFD866}" type="pres">
      <dgm:prSet presAssocID="{DB54EFA3-2D53-424B-9693-FC9E0DA06D10}" presName="hierRoot2" presStyleCnt="0">
        <dgm:presLayoutVars>
          <dgm:hierBranch val="init"/>
        </dgm:presLayoutVars>
      </dgm:prSet>
      <dgm:spPr/>
    </dgm:pt>
    <dgm:pt modelId="{EE6A1EAA-84E6-CF47-A129-58AA9148F425}" type="pres">
      <dgm:prSet presAssocID="{DB54EFA3-2D53-424B-9693-FC9E0DA06D10}" presName="rootComposite" presStyleCnt="0"/>
      <dgm:spPr/>
    </dgm:pt>
    <dgm:pt modelId="{E9D33E89-BFD8-4642-BBD6-5F6C377DE84D}" type="pres">
      <dgm:prSet presAssocID="{DB54EFA3-2D53-424B-9693-FC9E0DA06D10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3E4956A-BC7A-7B43-ABFE-82CF46397D16}" type="pres">
      <dgm:prSet presAssocID="{DB54EFA3-2D53-424B-9693-FC9E0DA06D10}" presName="rootConnector" presStyleLbl="node2" presStyleIdx="3" presStyleCnt="4"/>
      <dgm:spPr/>
      <dgm:t>
        <a:bodyPr/>
        <a:lstStyle/>
        <a:p>
          <a:endParaRPr lang="zh-TW" altLang="en-US"/>
        </a:p>
      </dgm:t>
    </dgm:pt>
    <dgm:pt modelId="{007FA753-05AC-7B41-AF1F-5989D99AC595}" type="pres">
      <dgm:prSet presAssocID="{DB54EFA3-2D53-424B-9693-FC9E0DA06D10}" presName="hierChild4" presStyleCnt="0"/>
      <dgm:spPr/>
    </dgm:pt>
    <dgm:pt modelId="{C3A3CF13-99D3-D848-93E0-0C14F487E7E8}" type="pres">
      <dgm:prSet presAssocID="{DB54EFA3-2D53-424B-9693-FC9E0DA06D10}" presName="hierChild5" presStyleCnt="0"/>
      <dgm:spPr/>
    </dgm:pt>
    <dgm:pt modelId="{E7C20FE8-6871-1145-8489-04CD6406FDBE}" type="pres">
      <dgm:prSet presAssocID="{CF892E2B-604B-864F-AB3C-7A510AA7E24D}" presName="hierChild3" presStyleCnt="0"/>
      <dgm:spPr/>
    </dgm:pt>
  </dgm:ptLst>
  <dgm:cxnLst>
    <dgm:cxn modelId="{7C7940D9-80A9-A843-B715-C8E001FF8DCB}" srcId="{CF892E2B-604B-864F-AB3C-7A510AA7E24D}" destId="{BA0F4845-9F1D-D441-BE5E-9D9457433C5B}" srcOrd="1" destOrd="0" parTransId="{1C158EA9-F8A8-2042-BC7C-7E3226ABB374}" sibTransId="{F45C933E-B69D-124B-BD38-94A77700DC4D}"/>
    <dgm:cxn modelId="{7E5181B7-B42C-7D4A-A6B0-93D0F145C62A}" type="presOf" srcId="{97D2A870-F38E-BA45-82F9-621FE81041F1}" destId="{6FF52A6B-C230-2C44-AD01-573EBBCF2D63}" srcOrd="0" destOrd="0" presId="urn:microsoft.com/office/officeart/2009/3/layout/HorizontalOrganizationChart"/>
    <dgm:cxn modelId="{EA33C6EA-2ED4-F44A-9D2B-B33227D5363C}" type="presOf" srcId="{CF892E2B-604B-864F-AB3C-7A510AA7E24D}" destId="{1B59AE89-60A9-C64B-8245-5A58849BC491}" srcOrd="0" destOrd="0" presId="urn:microsoft.com/office/officeart/2009/3/layout/HorizontalOrganizationChart"/>
    <dgm:cxn modelId="{F69B6336-ECDA-2A49-B3A3-E17A4AF093C8}" srcId="{CF892E2B-604B-864F-AB3C-7A510AA7E24D}" destId="{DB54EFA3-2D53-424B-9693-FC9E0DA06D10}" srcOrd="3" destOrd="0" parTransId="{E1A33E88-5186-B947-AE26-086326176C18}" sibTransId="{FD374DEC-8C29-1346-B9DE-8490EA43A4FF}"/>
    <dgm:cxn modelId="{147988A9-D4AC-A741-8087-57DF952DA95B}" type="presOf" srcId="{ED9FACF7-4375-7642-BDC6-5932F5E5C9A7}" destId="{D1641107-3813-204A-8031-59E018C86C79}" srcOrd="0" destOrd="0" presId="urn:microsoft.com/office/officeart/2009/3/layout/HorizontalOrganizationChart"/>
    <dgm:cxn modelId="{41C64F4F-F343-9143-A9CF-875CFC7AB60D}" type="presOf" srcId="{F6FF85CB-5D42-7846-8DC3-2CA52975F63F}" destId="{5434B3C6-6F33-B047-AD47-6700E28D4692}" srcOrd="0" destOrd="0" presId="urn:microsoft.com/office/officeart/2009/3/layout/HorizontalOrganizationChart"/>
    <dgm:cxn modelId="{BD0B1085-A9EE-2149-AC2D-5DE15840F8E7}" type="presOf" srcId="{BA0F4845-9F1D-D441-BE5E-9D9457433C5B}" destId="{099E246B-7D07-0B4E-A824-6D38A72137EC}" srcOrd="0" destOrd="0" presId="urn:microsoft.com/office/officeart/2009/3/layout/HorizontalOrganizationChart"/>
    <dgm:cxn modelId="{E6A1764E-A73D-D54D-949C-5D040349AFD9}" type="presOf" srcId="{46B6C0D7-139A-2147-A180-853A56223F81}" destId="{A904D930-6834-7E42-BE9F-487CB5CDDF4B}" srcOrd="0" destOrd="0" presId="urn:microsoft.com/office/officeart/2009/3/layout/HorizontalOrganizationChart"/>
    <dgm:cxn modelId="{F8A6E70D-6B73-3B4B-8904-BD86E40964E4}" srcId="{415A2F91-2F85-C847-A8B8-23CD6C298BCF}" destId="{CF892E2B-604B-864F-AB3C-7A510AA7E24D}" srcOrd="0" destOrd="0" parTransId="{45C7AAA0-8046-E746-AD3A-AB98AF37C7AA}" sibTransId="{DE3775A0-EEFE-D44A-A09F-0D11DBDF2CE7}"/>
    <dgm:cxn modelId="{44A94530-67DA-1142-873B-2B8A02EF9FE0}" type="presOf" srcId="{DB54EFA3-2D53-424B-9693-FC9E0DA06D10}" destId="{E9D33E89-BFD8-4642-BBD6-5F6C377DE84D}" srcOrd="0" destOrd="0" presId="urn:microsoft.com/office/officeart/2009/3/layout/HorizontalOrganizationChart"/>
    <dgm:cxn modelId="{DECCD745-CBAE-1949-81C4-C0B041FE412B}" srcId="{CF892E2B-604B-864F-AB3C-7A510AA7E24D}" destId="{ED9FACF7-4375-7642-BDC6-5932F5E5C9A7}" srcOrd="2" destOrd="0" parTransId="{46B6C0D7-139A-2147-A180-853A56223F81}" sibTransId="{A509D2F2-20DC-8E4E-A337-BB56F814D48C}"/>
    <dgm:cxn modelId="{2AED9644-6C48-0345-93B3-075393F68F01}" type="presOf" srcId="{97D2A870-F38E-BA45-82F9-621FE81041F1}" destId="{D9428BA6-DA95-CE49-9B31-C8840862F148}" srcOrd="1" destOrd="0" presId="urn:microsoft.com/office/officeart/2009/3/layout/HorizontalOrganizationChart"/>
    <dgm:cxn modelId="{2D09F5CA-3145-1445-ACAE-D57D55CB9353}" type="presOf" srcId="{BA0F4845-9F1D-D441-BE5E-9D9457433C5B}" destId="{BAF33155-75DA-384D-879C-0608BAB807AE}" srcOrd="1" destOrd="0" presId="urn:microsoft.com/office/officeart/2009/3/layout/HorizontalOrganizationChart"/>
    <dgm:cxn modelId="{08B1790F-4865-054C-AC4D-8CE0C4F84BC9}" srcId="{CF892E2B-604B-864F-AB3C-7A510AA7E24D}" destId="{97D2A870-F38E-BA45-82F9-621FE81041F1}" srcOrd="0" destOrd="0" parTransId="{F6FF85CB-5D42-7846-8DC3-2CA52975F63F}" sibTransId="{94073FE6-DB47-214A-9094-6723E2141702}"/>
    <dgm:cxn modelId="{93FE7549-9FC5-CD44-8311-C9CFE4A4AFF2}" type="presOf" srcId="{E1A33E88-5186-B947-AE26-086326176C18}" destId="{40ADC960-9F21-B545-AA86-B654CD3AAF9C}" srcOrd="0" destOrd="0" presId="urn:microsoft.com/office/officeart/2009/3/layout/HorizontalOrganizationChart"/>
    <dgm:cxn modelId="{E6123AB3-CB52-AE43-97D0-73B7B87E89AA}" type="presOf" srcId="{1C158EA9-F8A8-2042-BC7C-7E3226ABB374}" destId="{1CD8CF7C-58BA-6D47-86F5-B92EA3556902}" srcOrd="0" destOrd="0" presId="urn:microsoft.com/office/officeart/2009/3/layout/HorizontalOrganizationChart"/>
    <dgm:cxn modelId="{7D304DA3-FC82-184A-81A3-BF33F9C78E9A}" type="presOf" srcId="{CF892E2B-604B-864F-AB3C-7A510AA7E24D}" destId="{38E98D37-F6F3-2E46-83B1-24BCF0E6814C}" srcOrd="1" destOrd="0" presId="urn:microsoft.com/office/officeart/2009/3/layout/HorizontalOrganizationChart"/>
    <dgm:cxn modelId="{DAA8BF94-9F0D-5844-8AF4-FA4BC9546314}" type="presOf" srcId="{ED9FACF7-4375-7642-BDC6-5932F5E5C9A7}" destId="{009211C1-369A-4E4B-A08B-1B7BF260C3A6}" srcOrd="1" destOrd="0" presId="urn:microsoft.com/office/officeart/2009/3/layout/HorizontalOrganizationChart"/>
    <dgm:cxn modelId="{62A1DFEA-2926-B04E-8FB8-7DA7A6A15FF1}" type="presOf" srcId="{415A2F91-2F85-C847-A8B8-23CD6C298BCF}" destId="{0BB63F30-E631-2E45-B579-3504C5AA211E}" srcOrd="0" destOrd="0" presId="urn:microsoft.com/office/officeart/2009/3/layout/HorizontalOrganizationChart"/>
    <dgm:cxn modelId="{A62F8BAB-0567-2042-BB29-2A3F6BBBBAE3}" type="presOf" srcId="{DB54EFA3-2D53-424B-9693-FC9E0DA06D10}" destId="{43E4956A-BC7A-7B43-ABFE-82CF46397D16}" srcOrd="1" destOrd="0" presId="urn:microsoft.com/office/officeart/2009/3/layout/HorizontalOrganizationChart"/>
    <dgm:cxn modelId="{9E0DAAD0-BD0D-DC4A-8159-28D16DC39A21}" type="presParOf" srcId="{0BB63F30-E631-2E45-B579-3504C5AA211E}" destId="{9DA88ED7-7297-074E-AD03-9210A466D41D}" srcOrd="0" destOrd="0" presId="urn:microsoft.com/office/officeart/2009/3/layout/HorizontalOrganizationChart"/>
    <dgm:cxn modelId="{F35486E9-488E-0C4F-A272-C8E0B40C4E81}" type="presParOf" srcId="{9DA88ED7-7297-074E-AD03-9210A466D41D}" destId="{1649FB5E-E74D-E546-93E5-2788E8E00493}" srcOrd="0" destOrd="0" presId="urn:microsoft.com/office/officeart/2009/3/layout/HorizontalOrganizationChart"/>
    <dgm:cxn modelId="{D133EA57-F2FF-7645-96B7-BF76B0D7B5A5}" type="presParOf" srcId="{1649FB5E-E74D-E546-93E5-2788E8E00493}" destId="{1B59AE89-60A9-C64B-8245-5A58849BC491}" srcOrd="0" destOrd="0" presId="urn:microsoft.com/office/officeart/2009/3/layout/HorizontalOrganizationChart"/>
    <dgm:cxn modelId="{B1A14198-1F92-E34F-BC42-A48447A36D50}" type="presParOf" srcId="{1649FB5E-E74D-E546-93E5-2788E8E00493}" destId="{38E98D37-F6F3-2E46-83B1-24BCF0E6814C}" srcOrd="1" destOrd="0" presId="urn:microsoft.com/office/officeart/2009/3/layout/HorizontalOrganizationChart"/>
    <dgm:cxn modelId="{E888A2DF-C0F5-D543-AF2F-8FF413B18B0F}" type="presParOf" srcId="{9DA88ED7-7297-074E-AD03-9210A466D41D}" destId="{4841E42D-D243-D943-9E83-301025079E7A}" srcOrd="1" destOrd="0" presId="urn:microsoft.com/office/officeart/2009/3/layout/HorizontalOrganizationChart"/>
    <dgm:cxn modelId="{24397A41-978D-C640-A5E8-9FEA9A2C5977}" type="presParOf" srcId="{4841E42D-D243-D943-9E83-301025079E7A}" destId="{5434B3C6-6F33-B047-AD47-6700E28D4692}" srcOrd="0" destOrd="0" presId="urn:microsoft.com/office/officeart/2009/3/layout/HorizontalOrganizationChart"/>
    <dgm:cxn modelId="{A341AE61-7175-B24F-9994-0D2A082247CC}" type="presParOf" srcId="{4841E42D-D243-D943-9E83-301025079E7A}" destId="{4E8F4173-11F9-CB46-B69D-2504515BD34F}" srcOrd="1" destOrd="0" presId="urn:microsoft.com/office/officeart/2009/3/layout/HorizontalOrganizationChart"/>
    <dgm:cxn modelId="{A1C65012-2612-FE44-B979-A10F2BC8DD40}" type="presParOf" srcId="{4E8F4173-11F9-CB46-B69D-2504515BD34F}" destId="{7B3F050B-0C20-FD4C-B493-1A91BF30C48F}" srcOrd="0" destOrd="0" presId="urn:microsoft.com/office/officeart/2009/3/layout/HorizontalOrganizationChart"/>
    <dgm:cxn modelId="{3D61EA8B-7DAC-404D-A69D-03864CF80650}" type="presParOf" srcId="{7B3F050B-0C20-FD4C-B493-1A91BF30C48F}" destId="{6FF52A6B-C230-2C44-AD01-573EBBCF2D63}" srcOrd="0" destOrd="0" presId="urn:microsoft.com/office/officeart/2009/3/layout/HorizontalOrganizationChart"/>
    <dgm:cxn modelId="{D56F29FB-B865-7245-9E25-1E905B3AD0EA}" type="presParOf" srcId="{7B3F050B-0C20-FD4C-B493-1A91BF30C48F}" destId="{D9428BA6-DA95-CE49-9B31-C8840862F148}" srcOrd="1" destOrd="0" presId="urn:microsoft.com/office/officeart/2009/3/layout/HorizontalOrganizationChart"/>
    <dgm:cxn modelId="{E27EC24E-AD78-034E-8B9C-42E09DCA39F0}" type="presParOf" srcId="{4E8F4173-11F9-CB46-B69D-2504515BD34F}" destId="{F0E8A393-038C-C747-A695-81F7FA6E04EA}" srcOrd="1" destOrd="0" presId="urn:microsoft.com/office/officeart/2009/3/layout/HorizontalOrganizationChart"/>
    <dgm:cxn modelId="{C0691CD3-33D2-6D49-B27E-09F69206C641}" type="presParOf" srcId="{4E8F4173-11F9-CB46-B69D-2504515BD34F}" destId="{0D3583E7-FB09-4D4D-A401-A940B885001F}" srcOrd="2" destOrd="0" presId="urn:microsoft.com/office/officeart/2009/3/layout/HorizontalOrganizationChart"/>
    <dgm:cxn modelId="{A614FB5E-4350-284E-8450-609AB46AE4EB}" type="presParOf" srcId="{4841E42D-D243-D943-9E83-301025079E7A}" destId="{1CD8CF7C-58BA-6D47-86F5-B92EA3556902}" srcOrd="2" destOrd="0" presId="urn:microsoft.com/office/officeart/2009/3/layout/HorizontalOrganizationChart"/>
    <dgm:cxn modelId="{866E9F71-80BB-B642-A5AD-FA5A643A7B6A}" type="presParOf" srcId="{4841E42D-D243-D943-9E83-301025079E7A}" destId="{7A01DC5B-93CB-554E-B066-70E1E4B7B248}" srcOrd="3" destOrd="0" presId="urn:microsoft.com/office/officeart/2009/3/layout/HorizontalOrganizationChart"/>
    <dgm:cxn modelId="{CC8F7842-E716-FD4D-A454-B748B1E5A99D}" type="presParOf" srcId="{7A01DC5B-93CB-554E-B066-70E1E4B7B248}" destId="{80CC71DD-AA3A-6547-8D11-21682735E9F9}" srcOrd="0" destOrd="0" presId="urn:microsoft.com/office/officeart/2009/3/layout/HorizontalOrganizationChart"/>
    <dgm:cxn modelId="{F18458B6-5E00-894D-BFDC-380DD0F0F45A}" type="presParOf" srcId="{80CC71DD-AA3A-6547-8D11-21682735E9F9}" destId="{099E246B-7D07-0B4E-A824-6D38A72137EC}" srcOrd="0" destOrd="0" presId="urn:microsoft.com/office/officeart/2009/3/layout/HorizontalOrganizationChart"/>
    <dgm:cxn modelId="{DEF1500A-DCC7-C643-8D5D-010A1A2CE1BD}" type="presParOf" srcId="{80CC71DD-AA3A-6547-8D11-21682735E9F9}" destId="{BAF33155-75DA-384D-879C-0608BAB807AE}" srcOrd="1" destOrd="0" presId="urn:microsoft.com/office/officeart/2009/3/layout/HorizontalOrganizationChart"/>
    <dgm:cxn modelId="{00F1127F-61D0-B146-B707-67E3765BAFA1}" type="presParOf" srcId="{7A01DC5B-93CB-554E-B066-70E1E4B7B248}" destId="{2CC071A0-DD64-7B4E-98BB-EB9C9A59FEFC}" srcOrd="1" destOrd="0" presId="urn:microsoft.com/office/officeart/2009/3/layout/HorizontalOrganizationChart"/>
    <dgm:cxn modelId="{155CA610-0D29-2C44-9E5A-EC3E91C8FB2A}" type="presParOf" srcId="{7A01DC5B-93CB-554E-B066-70E1E4B7B248}" destId="{50D3FDCD-DA1F-074B-9D60-0DE0459180F1}" srcOrd="2" destOrd="0" presId="urn:microsoft.com/office/officeart/2009/3/layout/HorizontalOrganizationChart"/>
    <dgm:cxn modelId="{946D8DD7-7B0D-2A46-8D92-ADE0FF8FDD71}" type="presParOf" srcId="{4841E42D-D243-D943-9E83-301025079E7A}" destId="{A904D930-6834-7E42-BE9F-487CB5CDDF4B}" srcOrd="4" destOrd="0" presId="urn:microsoft.com/office/officeart/2009/3/layout/HorizontalOrganizationChart"/>
    <dgm:cxn modelId="{9A2A144C-CBB2-AF40-8854-C9B795571481}" type="presParOf" srcId="{4841E42D-D243-D943-9E83-301025079E7A}" destId="{78E71F7C-1B7F-2E47-96C4-551B9F30109D}" srcOrd="5" destOrd="0" presId="urn:microsoft.com/office/officeart/2009/3/layout/HorizontalOrganizationChart"/>
    <dgm:cxn modelId="{C4AE1E73-9A12-164C-8ABA-22519A3B7EE1}" type="presParOf" srcId="{78E71F7C-1B7F-2E47-96C4-551B9F30109D}" destId="{FC09BDDB-9253-B540-B07F-8617BE4CF904}" srcOrd="0" destOrd="0" presId="urn:microsoft.com/office/officeart/2009/3/layout/HorizontalOrganizationChart"/>
    <dgm:cxn modelId="{988F9226-0CFE-894E-8405-3ADBC5C06917}" type="presParOf" srcId="{FC09BDDB-9253-B540-B07F-8617BE4CF904}" destId="{D1641107-3813-204A-8031-59E018C86C79}" srcOrd="0" destOrd="0" presId="urn:microsoft.com/office/officeart/2009/3/layout/HorizontalOrganizationChart"/>
    <dgm:cxn modelId="{6B8E86E3-1540-DF43-81B6-0B03C9636B3A}" type="presParOf" srcId="{FC09BDDB-9253-B540-B07F-8617BE4CF904}" destId="{009211C1-369A-4E4B-A08B-1B7BF260C3A6}" srcOrd="1" destOrd="0" presId="urn:microsoft.com/office/officeart/2009/3/layout/HorizontalOrganizationChart"/>
    <dgm:cxn modelId="{918E51E3-3FF4-F241-8CEC-CBBF2545C9AA}" type="presParOf" srcId="{78E71F7C-1B7F-2E47-96C4-551B9F30109D}" destId="{76D440AF-47A4-9B4E-828F-D85B338F88B1}" srcOrd="1" destOrd="0" presId="urn:microsoft.com/office/officeart/2009/3/layout/HorizontalOrganizationChart"/>
    <dgm:cxn modelId="{C9EBE57C-8B7E-3449-8B4F-92A720675BA0}" type="presParOf" srcId="{78E71F7C-1B7F-2E47-96C4-551B9F30109D}" destId="{6CFEF0CE-DF4A-8C4F-8100-BF88C26CA7F5}" srcOrd="2" destOrd="0" presId="urn:microsoft.com/office/officeart/2009/3/layout/HorizontalOrganizationChart"/>
    <dgm:cxn modelId="{EE168525-044F-3944-B21C-7BEADA0DCD50}" type="presParOf" srcId="{4841E42D-D243-D943-9E83-301025079E7A}" destId="{40ADC960-9F21-B545-AA86-B654CD3AAF9C}" srcOrd="6" destOrd="0" presId="urn:microsoft.com/office/officeart/2009/3/layout/HorizontalOrganizationChart"/>
    <dgm:cxn modelId="{50039359-8ADA-B84A-9924-5B4EDF22C5BC}" type="presParOf" srcId="{4841E42D-D243-D943-9E83-301025079E7A}" destId="{60E024C3-6479-5640-A9AD-E3A654FFD866}" srcOrd="7" destOrd="0" presId="urn:microsoft.com/office/officeart/2009/3/layout/HorizontalOrganizationChart"/>
    <dgm:cxn modelId="{AE03B5E8-D132-A243-8F36-3961A2B6A5A9}" type="presParOf" srcId="{60E024C3-6479-5640-A9AD-E3A654FFD866}" destId="{EE6A1EAA-84E6-CF47-A129-58AA9148F425}" srcOrd="0" destOrd="0" presId="urn:microsoft.com/office/officeart/2009/3/layout/HorizontalOrganizationChart"/>
    <dgm:cxn modelId="{26B7EC65-AD7D-7A4D-895E-839862E01412}" type="presParOf" srcId="{EE6A1EAA-84E6-CF47-A129-58AA9148F425}" destId="{E9D33E89-BFD8-4642-BBD6-5F6C377DE84D}" srcOrd="0" destOrd="0" presId="urn:microsoft.com/office/officeart/2009/3/layout/HorizontalOrganizationChart"/>
    <dgm:cxn modelId="{09ACB84F-D95B-F944-AFDD-D783247219AA}" type="presParOf" srcId="{EE6A1EAA-84E6-CF47-A129-58AA9148F425}" destId="{43E4956A-BC7A-7B43-ABFE-82CF46397D16}" srcOrd="1" destOrd="0" presId="urn:microsoft.com/office/officeart/2009/3/layout/HorizontalOrganizationChart"/>
    <dgm:cxn modelId="{0376A102-57A0-024B-ABAA-A8D59773FEB6}" type="presParOf" srcId="{60E024C3-6479-5640-A9AD-E3A654FFD866}" destId="{007FA753-05AC-7B41-AF1F-5989D99AC595}" srcOrd="1" destOrd="0" presId="urn:microsoft.com/office/officeart/2009/3/layout/HorizontalOrganizationChart"/>
    <dgm:cxn modelId="{CF92AF2D-C3E0-9B48-9622-421F8FD9D058}" type="presParOf" srcId="{60E024C3-6479-5640-A9AD-E3A654FFD866}" destId="{C3A3CF13-99D3-D848-93E0-0C14F487E7E8}" srcOrd="2" destOrd="0" presId="urn:microsoft.com/office/officeart/2009/3/layout/HorizontalOrganizationChart"/>
    <dgm:cxn modelId="{CDD19CDB-3A88-A640-9BDD-82DD6C00F45C}" type="presParOf" srcId="{9DA88ED7-7297-074E-AD03-9210A466D41D}" destId="{E7C20FE8-6871-1145-8489-04CD6406FD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B64014B-99B3-EB46-B170-82B090AE0B6B}" type="presOf" srcId="{9F61FE38-799F-7643-8262-6EF83B028898}" destId="{4630EA11-8319-A542-B85F-F0FDE4455B71}" srcOrd="0" destOrd="0" presId="urn:microsoft.com/office/officeart/2005/8/layout/chevron1"/>
    <dgm:cxn modelId="{0E57BDBA-4FA2-6144-A783-7A4353208D96}" type="presOf" srcId="{60AC747A-12DB-224E-8F60-F32BB0CB3429}" destId="{DD16E47E-74D7-E84B-9B50-26A9C16DE093}" srcOrd="0" destOrd="0" presId="urn:microsoft.com/office/officeart/2005/8/layout/chevron1"/>
    <dgm:cxn modelId="{FF2E7A52-F0CB-A048-8B7C-78E26E797B8B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568ACBF-C165-4D4D-A05A-AF0249DDEB09}" type="presOf" srcId="{C8D5A581-4E5C-1E4D-B895-72E11A63258F}" destId="{D7FFF16D-68BF-D44C-94A8-E9CE57955931}" srcOrd="0" destOrd="0" presId="urn:microsoft.com/office/officeart/2005/8/layout/chevron1"/>
    <dgm:cxn modelId="{19796D21-E169-8649-9F0B-A61148617EDA}" type="presOf" srcId="{B7EAD36E-32F7-F846-85D9-D602EAF22798}" destId="{16205495-21EB-6C45-A9DA-CAA35E3E889A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E1FC24C1-77B1-7347-B571-1A15401D39B6}" type="presOf" srcId="{DFBAD7BD-BB69-7C4E-8A83-D77B47FA4B7E}" destId="{1FBC7576-CCDD-DE4F-B86C-9ADB94A9D4C1}" srcOrd="0" destOrd="0" presId="urn:microsoft.com/office/officeart/2005/8/layout/chevron1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EFD8BEF6-A8E5-8F43-BE71-AEAE693FF7E5}" type="presOf" srcId="{F99F5607-0838-EE4A-A868-4661E31170F2}" destId="{425A0F68-E80C-C34B-9D85-3F84A4CE6E26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B86937A6-5695-2E4B-A8A7-B0B056875797}" type="presOf" srcId="{16958755-745A-E94C-BD87-12BAEDBBD81A}" destId="{08C0D3EC-BCB9-3B40-B604-12752C5AD7D0}" srcOrd="0" destOrd="0" presId="urn:microsoft.com/office/officeart/2005/8/layout/chevron1"/>
    <dgm:cxn modelId="{CE8E5C13-2F9C-534B-8321-EF9BF0200D29}" type="presParOf" srcId="{D7FFF16D-68BF-D44C-94A8-E9CE57955931}" destId="{4630EA11-8319-A542-B85F-F0FDE4455B71}" srcOrd="0" destOrd="0" presId="urn:microsoft.com/office/officeart/2005/8/layout/chevron1"/>
    <dgm:cxn modelId="{2E981209-F47A-F74F-8B99-31FE63FFEC8A}" type="presParOf" srcId="{D7FFF16D-68BF-D44C-94A8-E9CE57955931}" destId="{A3E62DB4-EF18-954A-B0E6-38AA623A434C}" srcOrd="1" destOrd="0" presId="urn:microsoft.com/office/officeart/2005/8/layout/chevron1"/>
    <dgm:cxn modelId="{7C145295-71C7-5341-BB92-455BB965E551}" type="presParOf" srcId="{D7FFF16D-68BF-D44C-94A8-E9CE57955931}" destId="{3543F005-FA0F-6B47-8069-ED083127FC4C}" srcOrd="2" destOrd="0" presId="urn:microsoft.com/office/officeart/2005/8/layout/chevron1"/>
    <dgm:cxn modelId="{99A3E7D1-08EB-B44A-9E4E-4D5A150B1B2C}" type="presParOf" srcId="{D7FFF16D-68BF-D44C-94A8-E9CE57955931}" destId="{419AB7AD-E0C8-CA4D-94F6-20ACDC01D8D5}" srcOrd="3" destOrd="0" presId="urn:microsoft.com/office/officeart/2005/8/layout/chevron1"/>
    <dgm:cxn modelId="{AF08A3D4-4885-2047-ABA1-7734CAEE1998}" type="presParOf" srcId="{D7FFF16D-68BF-D44C-94A8-E9CE57955931}" destId="{1FBC7576-CCDD-DE4F-B86C-9ADB94A9D4C1}" srcOrd="4" destOrd="0" presId="urn:microsoft.com/office/officeart/2005/8/layout/chevron1"/>
    <dgm:cxn modelId="{75A6219D-0A7F-A349-BFE3-395A24D99A04}" type="presParOf" srcId="{D7FFF16D-68BF-D44C-94A8-E9CE57955931}" destId="{3A15D956-DF5E-6D45-AA61-B9337F4B84D8}" srcOrd="5" destOrd="0" presId="urn:microsoft.com/office/officeart/2005/8/layout/chevron1"/>
    <dgm:cxn modelId="{3D0A8033-3EA7-364F-A683-7241EDD9653B}" type="presParOf" srcId="{D7FFF16D-68BF-D44C-94A8-E9CE57955931}" destId="{16205495-21EB-6C45-A9DA-CAA35E3E889A}" srcOrd="6" destOrd="0" presId="urn:microsoft.com/office/officeart/2005/8/layout/chevron1"/>
    <dgm:cxn modelId="{29C83F0E-A847-E647-A712-DF8660AF8AF4}" type="presParOf" srcId="{D7FFF16D-68BF-D44C-94A8-E9CE57955931}" destId="{2FB661EE-C72A-B64F-AB89-05A756062EFE}" srcOrd="7" destOrd="0" presId="urn:microsoft.com/office/officeart/2005/8/layout/chevron1"/>
    <dgm:cxn modelId="{E2C8D856-838D-EC47-8BA1-481F317CB87B}" type="presParOf" srcId="{D7FFF16D-68BF-D44C-94A8-E9CE57955931}" destId="{08C0D3EC-BCB9-3B40-B604-12752C5AD7D0}" srcOrd="8" destOrd="0" presId="urn:microsoft.com/office/officeart/2005/8/layout/chevron1"/>
    <dgm:cxn modelId="{D922466C-040D-AC48-8E39-43DE825580C6}" type="presParOf" srcId="{D7FFF16D-68BF-D44C-94A8-E9CE57955931}" destId="{1DC4C3FB-D14E-3248-9A33-7229ED78285B}" srcOrd="9" destOrd="0" presId="urn:microsoft.com/office/officeart/2005/8/layout/chevron1"/>
    <dgm:cxn modelId="{D55F5EA3-23BA-2B44-A3B5-6A7AFA182FED}" type="presParOf" srcId="{D7FFF16D-68BF-D44C-94A8-E9CE57955931}" destId="{425A0F68-E80C-C34B-9D85-3F84A4CE6E26}" srcOrd="10" destOrd="0" presId="urn:microsoft.com/office/officeart/2005/8/layout/chevron1"/>
    <dgm:cxn modelId="{38ABFFFA-C6A3-2F45-9139-8A8061A09F4F}" type="presParOf" srcId="{D7FFF16D-68BF-D44C-94A8-E9CE57955931}" destId="{BF0946E1-A7AE-4C45-BAE5-F59F193C2D22}" srcOrd="11" destOrd="0" presId="urn:microsoft.com/office/officeart/2005/8/layout/chevron1"/>
    <dgm:cxn modelId="{EBDB97E7-5165-7C4D-9C59-CF2218B00B17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FF9915-6272-2C47-AA7E-77A1769E32FD}" type="presOf" srcId="{F99F5607-0838-EE4A-A868-4661E31170F2}" destId="{425A0F68-E80C-C34B-9D85-3F84A4CE6E26}" srcOrd="0" destOrd="0" presId="urn:microsoft.com/office/officeart/2005/8/layout/chevron1"/>
    <dgm:cxn modelId="{2F83B98D-C697-544B-B61D-221BE028D878}" type="presOf" srcId="{A1B51D7C-2C4E-4B48-AC9D-C5BE5E19D63D}" destId="{3543F005-FA0F-6B47-8069-ED083127FC4C}" srcOrd="0" destOrd="0" presId="urn:microsoft.com/office/officeart/2005/8/layout/chevron1"/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2CA5F778-EE34-E948-8D6B-78B75D22ECF7}" type="presOf" srcId="{60AC747A-12DB-224E-8F60-F32BB0CB3429}" destId="{DD16E47E-74D7-E84B-9B50-26A9C16DE093}" srcOrd="0" destOrd="0" presId="urn:microsoft.com/office/officeart/2005/8/layout/chevron1"/>
    <dgm:cxn modelId="{8EF05269-6B9D-6944-907D-8A4A7A99A2F4}" type="presOf" srcId="{DFBAD7BD-BB69-7C4E-8A83-D77B47FA4B7E}" destId="{1FBC7576-CCDD-DE4F-B86C-9ADB94A9D4C1}" srcOrd="0" destOrd="0" presId="urn:microsoft.com/office/officeart/2005/8/layout/chevron1"/>
    <dgm:cxn modelId="{0422AD5F-9F97-D948-BE89-F3106C4818F0}" type="presOf" srcId="{16958755-745A-E94C-BD87-12BAEDBBD81A}" destId="{08C0D3EC-BCB9-3B40-B604-12752C5AD7D0}" srcOrd="0" destOrd="0" presId="urn:microsoft.com/office/officeart/2005/8/layout/chevron1"/>
    <dgm:cxn modelId="{410ACA5C-0868-1045-8132-18E54EC017D6}" type="presOf" srcId="{9F61FE38-799F-7643-8262-6EF83B028898}" destId="{4630EA11-8319-A542-B85F-F0FDE4455B71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A74B2313-102E-544E-AE50-BF92AAFFA870}" type="presOf" srcId="{B7EAD36E-32F7-F846-85D9-D602EAF22798}" destId="{16205495-21EB-6C45-A9DA-CAA35E3E889A}" srcOrd="0" destOrd="0" presId="urn:microsoft.com/office/officeart/2005/8/layout/chevron1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771E6A31-A5DD-8B43-A368-FA749A4D454F}" type="presOf" srcId="{C8D5A581-4E5C-1E4D-B895-72E11A63258F}" destId="{D7FFF16D-68BF-D44C-94A8-E9CE57955931}" srcOrd="0" destOrd="0" presId="urn:microsoft.com/office/officeart/2005/8/layout/chevron1"/>
    <dgm:cxn modelId="{8087165D-3F8D-1940-B5CB-4623CF788159}" type="presParOf" srcId="{D7FFF16D-68BF-D44C-94A8-E9CE57955931}" destId="{4630EA11-8319-A542-B85F-F0FDE4455B71}" srcOrd="0" destOrd="0" presId="urn:microsoft.com/office/officeart/2005/8/layout/chevron1"/>
    <dgm:cxn modelId="{5109ABFD-E1FF-5B49-AC05-D32868B43D90}" type="presParOf" srcId="{D7FFF16D-68BF-D44C-94A8-E9CE57955931}" destId="{A3E62DB4-EF18-954A-B0E6-38AA623A434C}" srcOrd="1" destOrd="0" presId="urn:microsoft.com/office/officeart/2005/8/layout/chevron1"/>
    <dgm:cxn modelId="{07BE22B5-A440-254B-9E65-86E715B33192}" type="presParOf" srcId="{D7FFF16D-68BF-D44C-94A8-E9CE57955931}" destId="{3543F005-FA0F-6B47-8069-ED083127FC4C}" srcOrd="2" destOrd="0" presId="urn:microsoft.com/office/officeart/2005/8/layout/chevron1"/>
    <dgm:cxn modelId="{E19804F2-383F-6B49-A7B5-AAFA36A31E04}" type="presParOf" srcId="{D7FFF16D-68BF-D44C-94A8-E9CE57955931}" destId="{419AB7AD-E0C8-CA4D-94F6-20ACDC01D8D5}" srcOrd="3" destOrd="0" presId="urn:microsoft.com/office/officeart/2005/8/layout/chevron1"/>
    <dgm:cxn modelId="{03053DFE-3D04-7446-BA5A-EF142C4C6631}" type="presParOf" srcId="{D7FFF16D-68BF-D44C-94A8-E9CE57955931}" destId="{1FBC7576-CCDD-DE4F-B86C-9ADB94A9D4C1}" srcOrd="4" destOrd="0" presId="urn:microsoft.com/office/officeart/2005/8/layout/chevron1"/>
    <dgm:cxn modelId="{915D5DCE-D832-EB49-922F-8B8F3F8540EE}" type="presParOf" srcId="{D7FFF16D-68BF-D44C-94A8-E9CE57955931}" destId="{3A15D956-DF5E-6D45-AA61-B9337F4B84D8}" srcOrd="5" destOrd="0" presId="urn:microsoft.com/office/officeart/2005/8/layout/chevron1"/>
    <dgm:cxn modelId="{ABEA0B20-EBE1-144C-B87B-57D7ECD9D3FF}" type="presParOf" srcId="{D7FFF16D-68BF-D44C-94A8-E9CE57955931}" destId="{16205495-21EB-6C45-A9DA-CAA35E3E889A}" srcOrd="6" destOrd="0" presId="urn:microsoft.com/office/officeart/2005/8/layout/chevron1"/>
    <dgm:cxn modelId="{C83ED726-E445-414D-A1A3-C272A0D7AD86}" type="presParOf" srcId="{D7FFF16D-68BF-D44C-94A8-E9CE57955931}" destId="{2FB661EE-C72A-B64F-AB89-05A756062EFE}" srcOrd="7" destOrd="0" presId="urn:microsoft.com/office/officeart/2005/8/layout/chevron1"/>
    <dgm:cxn modelId="{BAE92BC0-8CAF-8A42-82C7-53577569EC95}" type="presParOf" srcId="{D7FFF16D-68BF-D44C-94A8-E9CE57955931}" destId="{08C0D3EC-BCB9-3B40-B604-12752C5AD7D0}" srcOrd="8" destOrd="0" presId="urn:microsoft.com/office/officeart/2005/8/layout/chevron1"/>
    <dgm:cxn modelId="{54B7005E-A3FE-E244-A1F7-83F1F2408DAF}" type="presParOf" srcId="{D7FFF16D-68BF-D44C-94A8-E9CE57955931}" destId="{1DC4C3FB-D14E-3248-9A33-7229ED78285B}" srcOrd="9" destOrd="0" presId="urn:microsoft.com/office/officeart/2005/8/layout/chevron1"/>
    <dgm:cxn modelId="{70385C3F-FC5D-9F43-89BD-8B713433A87C}" type="presParOf" srcId="{D7FFF16D-68BF-D44C-94A8-E9CE57955931}" destId="{425A0F68-E80C-C34B-9D85-3F84A4CE6E26}" srcOrd="10" destOrd="0" presId="urn:microsoft.com/office/officeart/2005/8/layout/chevron1"/>
    <dgm:cxn modelId="{7AD417C0-195E-7C4B-A1A1-09F6FFEDBC26}" type="presParOf" srcId="{D7FFF16D-68BF-D44C-94A8-E9CE57955931}" destId="{BF0946E1-A7AE-4C45-BAE5-F59F193C2D22}" srcOrd="11" destOrd="0" presId="urn:microsoft.com/office/officeart/2005/8/layout/chevron1"/>
    <dgm:cxn modelId="{18586DF2-D645-7D46-9B53-044331E503D8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C8D5A581-4E5C-1E4D-B895-72E11A63258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F61FE38-799F-7643-8262-6EF83B0288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E66F93A-D801-CB4C-9622-D0C155E77AF8}" type="par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A7F0D-AEB6-7B41-A500-F98063B1843E}" type="sibTrans" cxnId="{2E9CF12B-8C27-924A-82A1-99098E7FB29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B51D7C-2C4E-4B48-AC9D-C5BE5E19D63D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gm:t>
    </dgm:pt>
    <dgm:pt modelId="{96B96F37-77E7-BF43-AD7B-5440162811C8}" type="par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37AE71-B080-424C-893E-0A1CCE33191F}" type="sibTrans" cxnId="{7F485961-698B-9D46-8DDE-78ECF1A34A2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BAD7BD-BB69-7C4E-8A83-D77B47FA4B7E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79F0A-5064-6348-89B1-975DF73D3F88}" type="par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6BC15C-B6FF-4446-900B-58D4E20BBCA3}" type="sibTrans" cxnId="{328341A3-261B-D343-B76C-81D8B59B3A7E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0AC747A-12DB-224E-8F60-F32BB0CB3429}">
      <dgm:prSet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159E0D-CD7F-9342-8B75-40DF7F1553FB}" type="par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FE08A09-6530-914B-BA54-4189A2CC2966}" type="sibTrans" cxnId="{8A446FDD-58EB-DA42-9AC7-95645E94CC27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EAD36E-32F7-F846-85D9-D602EAF22798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90FDD8-8EC3-A243-8B56-D20C947B156E}" type="par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A1E385-2AC6-7A45-8C64-4B6040E13C7D}" type="sibTrans" cxnId="{4C44B240-A1A6-B942-9507-66FDED4F2659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958755-745A-E94C-BD87-12BAEDBBD81A}">
      <dgm:prSet phldrT="[文字]"/>
      <dgm:sp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BAF58C-D2BF-564C-AF3F-206954A7B8D3}" type="par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34E87-CD2C-7140-BF25-DA6D5462E0FA}" type="sibTrans" cxnId="{83E6D4EA-69F4-7344-B9F0-654C8E1BBCD6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9F5607-0838-EE4A-A868-4661E31170F2}">
      <dgm:prSet/>
      <dgm:spPr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847AE3-9987-4F44-84DA-D2702A42232F}" type="sib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4C8718D-B75B-654F-BBA0-7D69A2E21C26}" type="parTrans" cxnId="{AEF2DA11-F236-FD47-B470-F75A1FDE8F5A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7FFF16D-68BF-D44C-94A8-E9CE57955931}" type="pres">
      <dgm:prSet presAssocID="{C8D5A581-4E5C-1E4D-B895-72E11A632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30EA11-8319-A542-B85F-F0FDE4455B71}" type="pres">
      <dgm:prSet presAssocID="{9F61FE38-799F-7643-8262-6EF83B02889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E62DB4-EF18-954A-B0E6-38AA623A434C}" type="pres">
      <dgm:prSet presAssocID="{761A7F0D-AEB6-7B41-A500-F98063B1843E}" presName="parTxOnlySpace" presStyleCnt="0"/>
      <dgm:spPr/>
    </dgm:pt>
    <dgm:pt modelId="{3543F005-FA0F-6B47-8069-ED083127FC4C}" type="pres">
      <dgm:prSet presAssocID="{A1B51D7C-2C4E-4B48-AC9D-C5BE5E19D63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9AB7AD-E0C8-CA4D-94F6-20ACDC01D8D5}" type="pres">
      <dgm:prSet presAssocID="{5437AE71-B080-424C-893E-0A1CCE33191F}" presName="parTxOnlySpace" presStyleCnt="0"/>
      <dgm:spPr/>
    </dgm:pt>
    <dgm:pt modelId="{1FBC7576-CCDD-DE4F-B86C-9ADB94A9D4C1}" type="pres">
      <dgm:prSet presAssocID="{DFBAD7BD-BB69-7C4E-8A83-D77B47FA4B7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15D956-DF5E-6D45-AA61-B9337F4B84D8}" type="pres">
      <dgm:prSet presAssocID="{616BC15C-B6FF-4446-900B-58D4E20BBCA3}" presName="parTxOnlySpace" presStyleCnt="0"/>
      <dgm:spPr/>
    </dgm:pt>
    <dgm:pt modelId="{16205495-21EB-6C45-A9DA-CAA35E3E889A}" type="pres">
      <dgm:prSet presAssocID="{B7EAD36E-32F7-F846-85D9-D602EAF22798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B661EE-C72A-B64F-AB89-05A756062EFE}" type="pres">
      <dgm:prSet presAssocID="{EFA1E385-2AC6-7A45-8C64-4B6040E13C7D}" presName="parTxOnlySpace" presStyleCnt="0"/>
      <dgm:spPr/>
    </dgm:pt>
    <dgm:pt modelId="{08C0D3EC-BCB9-3B40-B604-12752C5AD7D0}" type="pres">
      <dgm:prSet presAssocID="{16958755-745A-E94C-BD87-12BAEDBBD81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C4C3FB-D14E-3248-9A33-7229ED78285B}" type="pres">
      <dgm:prSet presAssocID="{6B734E87-CD2C-7140-BF25-DA6D5462E0FA}" presName="parTxOnlySpace" presStyleCnt="0"/>
      <dgm:spPr/>
    </dgm:pt>
    <dgm:pt modelId="{425A0F68-E80C-C34B-9D85-3F84A4CE6E26}" type="pres">
      <dgm:prSet presAssocID="{F99F5607-0838-EE4A-A868-4661E31170F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946E1-A7AE-4C45-BAE5-F59F193C2D22}" type="pres">
      <dgm:prSet presAssocID="{D1847AE3-9987-4F44-84DA-D2702A42232F}" presName="parTxOnlySpace" presStyleCnt="0"/>
      <dgm:spPr/>
    </dgm:pt>
    <dgm:pt modelId="{DD16E47E-74D7-E84B-9B50-26A9C16DE093}" type="pres">
      <dgm:prSet presAssocID="{60AC747A-12DB-224E-8F60-F32BB0CB34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F485961-698B-9D46-8DDE-78ECF1A34A26}" srcId="{C8D5A581-4E5C-1E4D-B895-72E11A63258F}" destId="{A1B51D7C-2C4E-4B48-AC9D-C5BE5E19D63D}" srcOrd="1" destOrd="0" parTransId="{96B96F37-77E7-BF43-AD7B-5440162811C8}" sibTransId="{5437AE71-B080-424C-893E-0A1CCE33191F}"/>
    <dgm:cxn modelId="{116CBA5A-A13F-A040-B1AD-5D2EC26A9E33}" type="presOf" srcId="{A1B51D7C-2C4E-4B48-AC9D-C5BE5E19D63D}" destId="{3543F005-FA0F-6B47-8069-ED083127FC4C}" srcOrd="0" destOrd="0" presId="urn:microsoft.com/office/officeart/2005/8/layout/chevron1"/>
    <dgm:cxn modelId="{4C44B240-A1A6-B942-9507-66FDED4F2659}" srcId="{C8D5A581-4E5C-1E4D-B895-72E11A63258F}" destId="{B7EAD36E-32F7-F846-85D9-D602EAF22798}" srcOrd="3" destOrd="0" parTransId="{7990FDD8-8EC3-A243-8B56-D20C947B156E}" sibTransId="{EFA1E385-2AC6-7A45-8C64-4B6040E13C7D}"/>
    <dgm:cxn modelId="{AEF2DA11-F236-FD47-B470-F75A1FDE8F5A}" srcId="{C8D5A581-4E5C-1E4D-B895-72E11A63258F}" destId="{F99F5607-0838-EE4A-A868-4661E31170F2}" srcOrd="5" destOrd="0" parTransId="{C4C8718D-B75B-654F-BBA0-7D69A2E21C26}" sibTransId="{D1847AE3-9987-4F44-84DA-D2702A42232F}"/>
    <dgm:cxn modelId="{5D31DF6D-DE00-2E48-BA67-E8E15C3D09FD}" type="presOf" srcId="{60AC747A-12DB-224E-8F60-F32BB0CB3429}" destId="{DD16E47E-74D7-E84B-9B50-26A9C16DE093}" srcOrd="0" destOrd="0" presId="urn:microsoft.com/office/officeart/2005/8/layout/chevron1"/>
    <dgm:cxn modelId="{9071EB4B-073E-1A4C-A8D7-82CF00158667}" type="presOf" srcId="{F99F5607-0838-EE4A-A868-4661E31170F2}" destId="{425A0F68-E80C-C34B-9D85-3F84A4CE6E26}" srcOrd="0" destOrd="0" presId="urn:microsoft.com/office/officeart/2005/8/layout/chevron1"/>
    <dgm:cxn modelId="{83E6D4EA-69F4-7344-B9F0-654C8E1BBCD6}" srcId="{C8D5A581-4E5C-1E4D-B895-72E11A63258F}" destId="{16958755-745A-E94C-BD87-12BAEDBBD81A}" srcOrd="4" destOrd="0" parTransId="{2ABAF58C-D2BF-564C-AF3F-206954A7B8D3}" sibTransId="{6B734E87-CD2C-7140-BF25-DA6D5462E0FA}"/>
    <dgm:cxn modelId="{8A446FDD-58EB-DA42-9AC7-95645E94CC27}" srcId="{C8D5A581-4E5C-1E4D-B895-72E11A63258F}" destId="{60AC747A-12DB-224E-8F60-F32BB0CB3429}" srcOrd="6" destOrd="0" parTransId="{1A159E0D-CD7F-9342-8B75-40DF7F1553FB}" sibTransId="{8FE08A09-6530-914B-BA54-4189A2CC2966}"/>
    <dgm:cxn modelId="{FAD89D91-D708-104D-8896-7E5C8E557D78}" type="presOf" srcId="{16958755-745A-E94C-BD87-12BAEDBBD81A}" destId="{08C0D3EC-BCB9-3B40-B604-12752C5AD7D0}" srcOrd="0" destOrd="0" presId="urn:microsoft.com/office/officeart/2005/8/layout/chevron1"/>
    <dgm:cxn modelId="{328341A3-261B-D343-B76C-81D8B59B3A7E}" srcId="{C8D5A581-4E5C-1E4D-B895-72E11A63258F}" destId="{DFBAD7BD-BB69-7C4E-8A83-D77B47FA4B7E}" srcOrd="2" destOrd="0" parTransId="{8AB79F0A-5064-6348-89B1-975DF73D3F88}" sibTransId="{616BC15C-B6FF-4446-900B-58D4E20BBCA3}"/>
    <dgm:cxn modelId="{2E9CF12B-8C27-924A-82A1-99098E7FB299}" srcId="{C8D5A581-4E5C-1E4D-B895-72E11A63258F}" destId="{9F61FE38-799F-7643-8262-6EF83B028898}" srcOrd="0" destOrd="0" parTransId="{DE66F93A-D801-CB4C-9622-D0C155E77AF8}" sibTransId="{761A7F0D-AEB6-7B41-A500-F98063B1843E}"/>
    <dgm:cxn modelId="{1C651FAD-1778-714F-A0C9-2DF83791CD3B}" type="presOf" srcId="{9F61FE38-799F-7643-8262-6EF83B028898}" destId="{4630EA11-8319-A542-B85F-F0FDE4455B71}" srcOrd="0" destOrd="0" presId="urn:microsoft.com/office/officeart/2005/8/layout/chevron1"/>
    <dgm:cxn modelId="{470D43D3-8D89-9449-99DB-DD22BEAC9AEB}" type="presOf" srcId="{C8D5A581-4E5C-1E4D-B895-72E11A63258F}" destId="{D7FFF16D-68BF-D44C-94A8-E9CE57955931}" srcOrd="0" destOrd="0" presId="urn:microsoft.com/office/officeart/2005/8/layout/chevron1"/>
    <dgm:cxn modelId="{7BF2787C-EF29-E047-A118-F1A712FFC95D}" type="presOf" srcId="{B7EAD36E-32F7-F846-85D9-D602EAF22798}" destId="{16205495-21EB-6C45-A9DA-CAA35E3E889A}" srcOrd="0" destOrd="0" presId="urn:microsoft.com/office/officeart/2005/8/layout/chevron1"/>
    <dgm:cxn modelId="{6FD40860-0915-3746-A738-299B34C424C7}" type="presOf" srcId="{DFBAD7BD-BB69-7C4E-8A83-D77B47FA4B7E}" destId="{1FBC7576-CCDD-DE4F-B86C-9ADB94A9D4C1}" srcOrd="0" destOrd="0" presId="urn:microsoft.com/office/officeart/2005/8/layout/chevron1"/>
    <dgm:cxn modelId="{D7EE3097-528F-084C-B498-4C42498FEFB9}" type="presParOf" srcId="{D7FFF16D-68BF-D44C-94A8-E9CE57955931}" destId="{4630EA11-8319-A542-B85F-F0FDE4455B71}" srcOrd="0" destOrd="0" presId="urn:microsoft.com/office/officeart/2005/8/layout/chevron1"/>
    <dgm:cxn modelId="{40E084EE-0A39-FA49-A6F3-2F4CD1407755}" type="presParOf" srcId="{D7FFF16D-68BF-D44C-94A8-E9CE57955931}" destId="{A3E62DB4-EF18-954A-B0E6-38AA623A434C}" srcOrd="1" destOrd="0" presId="urn:microsoft.com/office/officeart/2005/8/layout/chevron1"/>
    <dgm:cxn modelId="{02A6963A-3CDC-AD47-B509-43339D5F65DC}" type="presParOf" srcId="{D7FFF16D-68BF-D44C-94A8-E9CE57955931}" destId="{3543F005-FA0F-6B47-8069-ED083127FC4C}" srcOrd="2" destOrd="0" presId="urn:microsoft.com/office/officeart/2005/8/layout/chevron1"/>
    <dgm:cxn modelId="{7AAA57CD-6470-D94A-A35F-AA435A141B4F}" type="presParOf" srcId="{D7FFF16D-68BF-D44C-94A8-E9CE57955931}" destId="{419AB7AD-E0C8-CA4D-94F6-20ACDC01D8D5}" srcOrd="3" destOrd="0" presId="urn:microsoft.com/office/officeart/2005/8/layout/chevron1"/>
    <dgm:cxn modelId="{3410FD46-7963-3349-93B6-7D39C74B6E8D}" type="presParOf" srcId="{D7FFF16D-68BF-D44C-94A8-E9CE57955931}" destId="{1FBC7576-CCDD-DE4F-B86C-9ADB94A9D4C1}" srcOrd="4" destOrd="0" presId="urn:microsoft.com/office/officeart/2005/8/layout/chevron1"/>
    <dgm:cxn modelId="{8FCC5FCE-9191-1146-83ED-AB581084BD8A}" type="presParOf" srcId="{D7FFF16D-68BF-D44C-94A8-E9CE57955931}" destId="{3A15D956-DF5E-6D45-AA61-B9337F4B84D8}" srcOrd="5" destOrd="0" presId="urn:microsoft.com/office/officeart/2005/8/layout/chevron1"/>
    <dgm:cxn modelId="{9F52ECE2-CB59-A241-8239-A646F850F35B}" type="presParOf" srcId="{D7FFF16D-68BF-D44C-94A8-E9CE57955931}" destId="{16205495-21EB-6C45-A9DA-CAA35E3E889A}" srcOrd="6" destOrd="0" presId="urn:microsoft.com/office/officeart/2005/8/layout/chevron1"/>
    <dgm:cxn modelId="{6DBF8ED1-D7F9-F94A-BA04-9FD8ABFF19E0}" type="presParOf" srcId="{D7FFF16D-68BF-D44C-94A8-E9CE57955931}" destId="{2FB661EE-C72A-B64F-AB89-05A756062EFE}" srcOrd="7" destOrd="0" presId="urn:microsoft.com/office/officeart/2005/8/layout/chevron1"/>
    <dgm:cxn modelId="{190D8230-78E2-0844-94F5-FCEA2E2BE371}" type="presParOf" srcId="{D7FFF16D-68BF-D44C-94A8-E9CE57955931}" destId="{08C0D3EC-BCB9-3B40-B604-12752C5AD7D0}" srcOrd="8" destOrd="0" presId="urn:microsoft.com/office/officeart/2005/8/layout/chevron1"/>
    <dgm:cxn modelId="{683D95F7-17EE-E34C-8E4E-A3BD62835CD8}" type="presParOf" srcId="{D7FFF16D-68BF-D44C-94A8-E9CE57955931}" destId="{1DC4C3FB-D14E-3248-9A33-7229ED78285B}" srcOrd="9" destOrd="0" presId="urn:microsoft.com/office/officeart/2005/8/layout/chevron1"/>
    <dgm:cxn modelId="{21A4E410-0B32-BD4C-9EED-9103C5B9A554}" type="presParOf" srcId="{D7FFF16D-68BF-D44C-94A8-E9CE57955931}" destId="{425A0F68-E80C-C34B-9D85-3F84A4CE6E26}" srcOrd="10" destOrd="0" presId="urn:microsoft.com/office/officeart/2005/8/layout/chevron1"/>
    <dgm:cxn modelId="{5AD3283B-582A-4447-850C-67041A478C86}" type="presParOf" srcId="{D7FFF16D-68BF-D44C-94A8-E9CE57955931}" destId="{BF0946E1-A7AE-4C45-BAE5-F59F193C2D22}" srcOrd="11" destOrd="0" presId="urn:microsoft.com/office/officeart/2005/8/layout/chevron1"/>
    <dgm:cxn modelId="{6638DF15-4FFF-F04C-841D-E8785663D7C5}" type="presParOf" srcId="{D7FFF16D-68BF-D44C-94A8-E9CE57955931}" destId="{DD16E47E-74D7-E84B-9B50-26A9C16DE093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0C706-958C-4B30-8C36-62D01347F938}">
      <dsp:nvSpPr>
        <dsp:cNvPr id="0" name=""/>
        <dsp:cNvSpPr/>
      </dsp:nvSpPr>
      <dsp:spPr>
        <a:xfrm>
          <a:off x="0" y="1289475"/>
          <a:ext cx="770122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altLang="zh-TW" sz="36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ImageMap</a:t>
          </a: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選單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399" y="1348874"/>
        <a:ext cx="7582425" cy="1098002"/>
      </dsp:txXfrm>
    </dsp:sp>
    <dsp:sp modelId="{B89A5BB9-32FE-4766-9762-E928C81E9269}">
      <dsp:nvSpPr>
        <dsp:cNvPr id="0" name=""/>
        <dsp:cNvSpPr/>
      </dsp:nvSpPr>
      <dsp:spPr>
        <a:xfrm>
          <a:off x="0" y="2506275"/>
          <a:ext cx="7701223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514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用戶可直接點選主題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2506275"/>
        <a:ext cx="7701223" cy="1076400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6ED8589-66AD-524D-9A3B-D0B79958EECA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8D3C4CCB-CE63-BD4B-AFED-65A881FFC8B2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A72EC-27A6-D442-989F-7E93649790C4}">
      <dsp:nvSpPr>
        <dsp:cNvPr id="0" name=""/>
        <dsp:cNvSpPr/>
      </dsp:nvSpPr>
      <dsp:spPr>
        <a:xfrm rot="10800000">
          <a:off x="2283114" y="667"/>
          <a:ext cx="8303041" cy="76698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22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爬蟲及建模自動化</a:t>
          </a:r>
          <a:endParaRPr lang="zh-TW" altLang="en-US" sz="2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474860" y="667"/>
        <a:ext cx="8111295" cy="766985"/>
      </dsp:txXfrm>
    </dsp:sp>
    <dsp:sp modelId="{0BCC2C4F-ABA4-6046-AAAA-4CF70B5CCD19}">
      <dsp:nvSpPr>
        <dsp:cNvPr id="0" name=""/>
        <dsp:cNvSpPr/>
      </dsp:nvSpPr>
      <dsp:spPr>
        <a:xfrm>
          <a:off x="1899621" y="667"/>
          <a:ext cx="766985" cy="76698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6E406D-EE0D-0543-B324-F78BCDDB6792}">
      <dsp:nvSpPr>
        <dsp:cNvPr id="0" name=""/>
        <dsp:cNvSpPr/>
      </dsp:nvSpPr>
      <dsp:spPr>
        <a:xfrm rot="10800000">
          <a:off x="2283114" y="959399"/>
          <a:ext cx="8303041" cy="76698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22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增加更多信用卡優惠商家</a:t>
          </a:r>
          <a:endParaRPr lang="zh-TW" altLang="en-US" sz="2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474860" y="959399"/>
        <a:ext cx="8111295" cy="766985"/>
      </dsp:txXfrm>
    </dsp:sp>
    <dsp:sp modelId="{51542C28-06BA-C44E-9569-6C5D60E3ABF7}">
      <dsp:nvSpPr>
        <dsp:cNvPr id="0" name=""/>
        <dsp:cNvSpPr/>
      </dsp:nvSpPr>
      <dsp:spPr>
        <a:xfrm>
          <a:off x="1899621" y="959399"/>
          <a:ext cx="766985" cy="76698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CA82BD-E486-2045-80C2-2A52C965F9CD}">
      <dsp:nvSpPr>
        <dsp:cNvPr id="0" name=""/>
        <dsp:cNvSpPr/>
      </dsp:nvSpPr>
      <dsp:spPr>
        <a:xfrm rot="10800000">
          <a:off x="2283114" y="1918132"/>
          <a:ext cx="8303041" cy="76698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22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收集更多使用者資料來進行建模</a:t>
          </a:r>
          <a:endParaRPr lang="zh-TW" altLang="en-US" sz="2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474860" y="1918132"/>
        <a:ext cx="8111295" cy="766985"/>
      </dsp:txXfrm>
    </dsp:sp>
    <dsp:sp modelId="{798944BC-BDA9-4441-816E-45EDE1EC4C58}">
      <dsp:nvSpPr>
        <dsp:cNvPr id="0" name=""/>
        <dsp:cNvSpPr/>
      </dsp:nvSpPr>
      <dsp:spPr>
        <a:xfrm>
          <a:off x="1899621" y="1918132"/>
          <a:ext cx="766985" cy="76698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944D2-005E-F14E-9E22-B1D771010F17}">
      <dsp:nvSpPr>
        <dsp:cNvPr id="0" name=""/>
        <dsp:cNvSpPr/>
      </dsp:nvSpPr>
      <dsp:spPr>
        <a:xfrm rot="10800000">
          <a:off x="2283114" y="2876864"/>
          <a:ext cx="8303041" cy="76698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22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紀錄使用者瀏覽紀錄並加以分析</a:t>
          </a:r>
          <a:endParaRPr lang="zh-TW" altLang="en-US" sz="2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2474860" y="2876864"/>
        <a:ext cx="8111295" cy="766985"/>
      </dsp:txXfrm>
    </dsp:sp>
    <dsp:sp modelId="{B05DA40D-A0D1-854F-9241-16D49EC0DCEB}">
      <dsp:nvSpPr>
        <dsp:cNvPr id="0" name=""/>
        <dsp:cNvSpPr/>
      </dsp:nvSpPr>
      <dsp:spPr>
        <a:xfrm>
          <a:off x="1899621" y="2876864"/>
          <a:ext cx="766985" cy="76698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72C4-0DBE-42D4-A188-946558DC6ADE}">
      <dsp:nvSpPr>
        <dsp:cNvPr id="0" name=""/>
        <dsp:cNvSpPr/>
      </dsp:nvSpPr>
      <dsp:spPr>
        <a:xfrm>
          <a:off x="1543865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個人用戶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72491" y="1715619"/>
        <a:ext cx="1897450" cy="920099"/>
      </dsp:txXfrm>
    </dsp:sp>
    <dsp:sp modelId="{EC35A9B4-B47C-4A87-B3CD-363BD42F9EEB}">
      <dsp:nvSpPr>
        <dsp:cNvPr id="0" name=""/>
        <dsp:cNvSpPr/>
      </dsp:nvSpPr>
      <dsp:spPr>
        <a:xfrm rot="17692822">
          <a:off x="2960301" y="1312488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43047" y="1286243"/>
        <a:ext cx="92920" cy="92920"/>
      </dsp:txXfrm>
    </dsp:sp>
    <dsp:sp modelId="{73DFA012-8825-41ED-A635-E763588C944F}">
      <dsp:nvSpPr>
        <dsp:cNvPr id="0" name=""/>
        <dsp:cNvSpPr/>
      </dsp:nvSpPr>
      <dsp:spPr>
        <a:xfrm>
          <a:off x="4280448" y="1062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solidFill>
                <a:srgbClr val="0170C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核卡額度預測</a:t>
          </a:r>
          <a:endParaRPr lang="zh-TW" altLang="en-US" sz="2400" b="1" kern="1200" dirty="0">
            <a:solidFill>
              <a:srgbClr val="0170C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29688"/>
        <a:ext cx="1897450" cy="920099"/>
      </dsp:txXfrm>
    </dsp:sp>
    <dsp:sp modelId="{F456F33F-A527-4387-8707-21C383CB6EC5}">
      <dsp:nvSpPr>
        <dsp:cNvPr id="0" name=""/>
        <dsp:cNvSpPr/>
      </dsp:nvSpPr>
      <dsp:spPr>
        <a:xfrm rot="19457599">
          <a:off x="3408063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435" y="1870608"/>
        <a:ext cx="48144" cy="48144"/>
      </dsp:txXfrm>
    </dsp:sp>
    <dsp:sp modelId="{6E41D276-480B-421A-8771-E76614374C80}">
      <dsp:nvSpPr>
        <dsp:cNvPr id="0" name=""/>
        <dsp:cNvSpPr/>
      </dsp:nvSpPr>
      <dsp:spPr>
        <a:xfrm>
          <a:off x="4280448" y="1125016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信用卡推薦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1153642"/>
        <a:ext cx="1897450" cy="920099"/>
      </dsp:txXfrm>
    </dsp:sp>
    <dsp:sp modelId="{802BAADE-37BE-42AB-BCF5-2AAAD8075C60}">
      <dsp:nvSpPr>
        <dsp:cNvPr id="0" name=""/>
        <dsp:cNvSpPr/>
      </dsp:nvSpPr>
      <dsp:spPr>
        <a:xfrm rot="19457599">
          <a:off x="6144647" y="1312488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02019" y="1308631"/>
        <a:ext cx="48144" cy="48144"/>
      </dsp:txXfrm>
    </dsp:sp>
    <dsp:sp modelId="{577092FF-1CDF-4A8F-81B8-6C3CFF22733E}">
      <dsp:nvSpPr>
        <dsp:cNvPr id="0" name=""/>
        <dsp:cNvSpPr/>
      </dsp:nvSpPr>
      <dsp:spPr>
        <a:xfrm>
          <a:off x="7017032" y="563039"/>
          <a:ext cx="1954702" cy="9773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已持有卡片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5658" y="591665"/>
        <a:ext cx="1897450" cy="920099"/>
      </dsp:txXfrm>
    </dsp:sp>
    <dsp:sp modelId="{D7D8E086-A482-41DC-8DB8-BF1BFFC8EADD}">
      <dsp:nvSpPr>
        <dsp:cNvPr id="0" name=""/>
        <dsp:cNvSpPr/>
      </dsp:nvSpPr>
      <dsp:spPr>
        <a:xfrm rot="2142401">
          <a:off x="6144647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02019" y="1870608"/>
        <a:ext cx="48144" cy="48144"/>
      </dsp:txXfrm>
    </dsp:sp>
    <dsp:sp modelId="{D52537D3-C83F-42B9-85F8-7D04036493FB}">
      <dsp:nvSpPr>
        <dsp:cNvPr id="0" name=""/>
        <dsp:cNvSpPr/>
      </dsp:nvSpPr>
      <dsp:spPr>
        <a:xfrm>
          <a:off x="7017032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未持有卡片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5658" y="1715619"/>
        <a:ext cx="1897450" cy="920099"/>
      </dsp:txXfrm>
    </dsp:sp>
    <dsp:sp modelId="{AAD96DDC-F704-4664-BE22-BB16ADCFB78E}">
      <dsp:nvSpPr>
        <dsp:cNvPr id="0" name=""/>
        <dsp:cNvSpPr/>
      </dsp:nvSpPr>
      <dsp:spPr>
        <a:xfrm rot="2142401">
          <a:off x="3408063" y="2436442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435" y="2432585"/>
        <a:ext cx="48144" cy="48144"/>
      </dsp:txXfrm>
    </dsp:sp>
    <dsp:sp modelId="{ED88D0E9-EB1B-4E3C-90F5-AB4D16F45606}">
      <dsp:nvSpPr>
        <dsp:cNvPr id="0" name=""/>
        <dsp:cNvSpPr/>
      </dsp:nvSpPr>
      <dsp:spPr>
        <a:xfrm>
          <a:off x="4280448" y="2248970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相關新聞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2277596"/>
        <a:ext cx="1897450" cy="920099"/>
      </dsp:txXfrm>
    </dsp:sp>
    <dsp:sp modelId="{95973D9D-50BF-47A4-B6D9-F9692F82CED7}">
      <dsp:nvSpPr>
        <dsp:cNvPr id="0" name=""/>
        <dsp:cNvSpPr/>
      </dsp:nvSpPr>
      <dsp:spPr>
        <a:xfrm rot="3907178">
          <a:off x="2960301" y="2998419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43047" y="2972174"/>
        <a:ext cx="92920" cy="92920"/>
      </dsp:txXfrm>
    </dsp:sp>
    <dsp:sp modelId="{A4D13573-C677-4720-8A50-101A4721C32E}">
      <dsp:nvSpPr>
        <dsp:cNvPr id="0" name=""/>
        <dsp:cNvSpPr/>
      </dsp:nvSpPr>
      <dsp:spPr>
        <a:xfrm>
          <a:off x="4280448" y="3372924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附近商家優惠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3401550"/>
        <a:ext cx="1897450" cy="92009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95000">
              <a:schemeClr val="accent1">
                <a:lumMod val="50000"/>
              </a:schemeClr>
            </a:gs>
            <a:gs pos="100000">
              <a:schemeClr val="accent4">
                <a:lumMod val="89000"/>
              </a:schemeClr>
            </a:gs>
            <a:gs pos="100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0C706-958C-4B30-8C36-62D01347F938}">
      <dsp:nvSpPr>
        <dsp:cNvPr id="0" name=""/>
        <dsp:cNvSpPr/>
      </dsp:nvSpPr>
      <dsp:spPr>
        <a:xfrm>
          <a:off x="0" y="616725"/>
          <a:ext cx="770122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</a:t>
          </a:r>
          <a:r>
            <a:rPr lang="en-US" altLang="zh-TW" sz="36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Liff</a:t>
          </a: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網頁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9399" y="676124"/>
        <a:ext cx="7582425" cy="1098002"/>
      </dsp:txXfrm>
    </dsp:sp>
    <dsp:sp modelId="{B89A5BB9-32FE-4766-9762-E928C81E9269}">
      <dsp:nvSpPr>
        <dsp:cNvPr id="0" name=""/>
        <dsp:cNvSpPr/>
      </dsp:nvSpPr>
      <dsp:spPr>
        <a:xfrm>
          <a:off x="0" y="1833525"/>
          <a:ext cx="7701223" cy="2421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4514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突破</a:t>
          </a:r>
          <a:r>
            <a:rPr lang="en-US" altLang="zh-TW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line</a:t>
          </a: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對話框架限制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3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減少資料輸入順序不一、格式錯誤等問題</a:t>
          </a:r>
          <a:endParaRPr lang="zh-TW" altLang="en-US" sz="3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0" y="1833525"/>
        <a:ext cx="7701223" cy="242190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20000">
              <a:schemeClr val="accent1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DD4E8-845B-440A-B742-B1153339D477}">
      <dsp:nvSpPr>
        <dsp:cNvPr id="0" name=""/>
        <dsp:cNvSpPr/>
      </dsp:nvSpPr>
      <dsp:spPr>
        <a:xfrm>
          <a:off x="0" y="0"/>
          <a:ext cx="5242153" cy="10211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傳統線性模型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908" y="29908"/>
        <a:ext cx="4140252" cy="961335"/>
      </dsp:txXfrm>
    </dsp:sp>
    <dsp:sp modelId="{E682BC5A-C25A-4591-A992-E0488CB7E345}">
      <dsp:nvSpPr>
        <dsp:cNvPr id="0" name=""/>
        <dsp:cNvSpPr/>
      </dsp:nvSpPr>
      <dsp:spPr>
        <a:xfrm>
          <a:off x="462542" y="1191343"/>
          <a:ext cx="5242153" cy="1021151"/>
        </a:xfrm>
        <a:prstGeom prst="roundRect">
          <a:avLst>
            <a:gd name="adj" fmla="val 10000"/>
          </a:avLst>
        </a:prstGeom>
        <a:solidFill>
          <a:schemeClr val="accent2">
            <a:hueOff val="290989"/>
            <a:satOff val="0"/>
            <a:lumOff val="-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機器學習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2450" y="1221251"/>
        <a:ext cx="4056045" cy="961335"/>
      </dsp:txXfrm>
    </dsp:sp>
    <dsp:sp modelId="{26593B7B-DBB6-412A-893C-3E0D78F58952}">
      <dsp:nvSpPr>
        <dsp:cNvPr id="0" name=""/>
        <dsp:cNvSpPr/>
      </dsp:nvSpPr>
      <dsp:spPr>
        <a:xfrm>
          <a:off x="925085" y="2382686"/>
          <a:ext cx="5242153" cy="1021151"/>
        </a:xfrm>
        <a:prstGeom prst="roundRect">
          <a:avLst>
            <a:gd name="adj" fmla="val 10000"/>
          </a:avLst>
        </a:prstGeom>
        <a:solidFill>
          <a:schemeClr val="accent2">
            <a:hueOff val="581978"/>
            <a:satOff val="0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深度學習</a:t>
          </a:r>
          <a:endParaRPr lang="zh-TW" altLang="en-US" sz="3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54993" y="2412594"/>
        <a:ext cx="4056045" cy="961335"/>
      </dsp:txXfrm>
    </dsp:sp>
    <dsp:sp modelId="{1150B375-E15A-45DF-B966-E54633714FE2}">
      <dsp:nvSpPr>
        <dsp:cNvPr id="0" name=""/>
        <dsp:cNvSpPr/>
      </dsp:nvSpPr>
      <dsp:spPr>
        <a:xfrm>
          <a:off x="4578404" y="774373"/>
          <a:ext cx="663748" cy="663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1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27747" y="774373"/>
        <a:ext cx="365062" cy="499470"/>
      </dsp:txXfrm>
    </dsp:sp>
    <dsp:sp modelId="{EFE201D3-AE78-4A66-B65A-630F11CECB30}">
      <dsp:nvSpPr>
        <dsp:cNvPr id="0" name=""/>
        <dsp:cNvSpPr/>
      </dsp:nvSpPr>
      <dsp:spPr>
        <a:xfrm>
          <a:off x="5040947" y="1958908"/>
          <a:ext cx="663748" cy="663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73137"/>
            <a:satOff val="-21903"/>
            <a:lumOff val="-15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73137"/>
              <a:satOff val="-21903"/>
              <a:lumOff val="-15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1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90290" y="1958908"/>
        <a:ext cx="365062" cy="49947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72C4-0DBE-42D4-A188-946558DC6ADE}">
      <dsp:nvSpPr>
        <dsp:cNvPr id="0" name=""/>
        <dsp:cNvSpPr/>
      </dsp:nvSpPr>
      <dsp:spPr>
        <a:xfrm>
          <a:off x="1543865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個人用戶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72491" y="1715619"/>
        <a:ext cx="1897450" cy="920099"/>
      </dsp:txXfrm>
    </dsp:sp>
    <dsp:sp modelId="{EC35A9B4-B47C-4A87-B3CD-363BD42F9EEB}">
      <dsp:nvSpPr>
        <dsp:cNvPr id="0" name=""/>
        <dsp:cNvSpPr/>
      </dsp:nvSpPr>
      <dsp:spPr>
        <a:xfrm rot="17692822">
          <a:off x="2960301" y="1312488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43047" y="1286243"/>
        <a:ext cx="92920" cy="92920"/>
      </dsp:txXfrm>
    </dsp:sp>
    <dsp:sp modelId="{73DFA012-8825-41ED-A635-E763588C944F}">
      <dsp:nvSpPr>
        <dsp:cNvPr id="0" name=""/>
        <dsp:cNvSpPr/>
      </dsp:nvSpPr>
      <dsp:spPr>
        <a:xfrm>
          <a:off x="4280448" y="1062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kern="1200" dirty="0" smtClean="0">
              <a:solidFill>
                <a:srgbClr val="FEFEFE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核卡額度預測</a:t>
          </a:r>
          <a:endParaRPr lang="zh-TW" altLang="en-US" sz="2400" b="0" kern="1200" dirty="0">
            <a:solidFill>
              <a:srgbClr val="FEFEFE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29688"/>
        <a:ext cx="1897450" cy="920099"/>
      </dsp:txXfrm>
    </dsp:sp>
    <dsp:sp modelId="{F456F33F-A527-4387-8707-21C383CB6EC5}">
      <dsp:nvSpPr>
        <dsp:cNvPr id="0" name=""/>
        <dsp:cNvSpPr/>
      </dsp:nvSpPr>
      <dsp:spPr>
        <a:xfrm rot="19457599">
          <a:off x="3408063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435" y="1870608"/>
        <a:ext cx="48144" cy="48144"/>
      </dsp:txXfrm>
    </dsp:sp>
    <dsp:sp modelId="{6E41D276-480B-421A-8771-E76614374C80}">
      <dsp:nvSpPr>
        <dsp:cNvPr id="0" name=""/>
        <dsp:cNvSpPr/>
      </dsp:nvSpPr>
      <dsp:spPr>
        <a:xfrm>
          <a:off x="4280448" y="1125016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kern="1200" dirty="0" smtClean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信用卡推薦</a:t>
          </a:r>
          <a:endParaRPr lang="zh-TW" altLang="en-US" sz="2400" b="0" kern="1200" dirty="0">
            <a:solidFill>
              <a:schemeClr val="bg1">
                <a:lumMod val="95000"/>
              </a:schemeClr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1153642"/>
        <a:ext cx="1897450" cy="920099"/>
      </dsp:txXfrm>
    </dsp:sp>
    <dsp:sp modelId="{802BAADE-37BE-42AB-BCF5-2AAAD8075C60}">
      <dsp:nvSpPr>
        <dsp:cNvPr id="0" name=""/>
        <dsp:cNvSpPr/>
      </dsp:nvSpPr>
      <dsp:spPr>
        <a:xfrm rot="19457599">
          <a:off x="6144647" y="1312488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02019" y="1308631"/>
        <a:ext cx="48144" cy="48144"/>
      </dsp:txXfrm>
    </dsp:sp>
    <dsp:sp modelId="{577092FF-1CDF-4A8F-81B8-6C3CFF22733E}">
      <dsp:nvSpPr>
        <dsp:cNvPr id="0" name=""/>
        <dsp:cNvSpPr/>
      </dsp:nvSpPr>
      <dsp:spPr>
        <a:xfrm>
          <a:off x="7017032" y="563039"/>
          <a:ext cx="1954702" cy="9773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已持有卡片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5658" y="591665"/>
        <a:ext cx="1897450" cy="920099"/>
      </dsp:txXfrm>
    </dsp:sp>
    <dsp:sp modelId="{D7D8E086-A482-41DC-8DB8-BF1BFFC8EADD}">
      <dsp:nvSpPr>
        <dsp:cNvPr id="0" name=""/>
        <dsp:cNvSpPr/>
      </dsp:nvSpPr>
      <dsp:spPr>
        <a:xfrm rot="2142401">
          <a:off x="6144647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602019" y="1870608"/>
        <a:ext cx="48144" cy="48144"/>
      </dsp:txXfrm>
    </dsp:sp>
    <dsp:sp modelId="{D52537D3-C83F-42B9-85F8-7D04036493FB}">
      <dsp:nvSpPr>
        <dsp:cNvPr id="0" name=""/>
        <dsp:cNvSpPr/>
      </dsp:nvSpPr>
      <dsp:spPr>
        <a:xfrm>
          <a:off x="7017032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未持有卡片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045658" y="1715619"/>
        <a:ext cx="1897450" cy="920099"/>
      </dsp:txXfrm>
    </dsp:sp>
    <dsp:sp modelId="{AAD96DDC-F704-4664-BE22-BB16ADCFB78E}">
      <dsp:nvSpPr>
        <dsp:cNvPr id="0" name=""/>
        <dsp:cNvSpPr/>
      </dsp:nvSpPr>
      <dsp:spPr>
        <a:xfrm rot="2142401">
          <a:off x="3408063" y="2436442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435" y="2432585"/>
        <a:ext cx="48144" cy="48144"/>
      </dsp:txXfrm>
    </dsp:sp>
    <dsp:sp modelId="{ED88D0E9-EB1B-4E3C-90F5-AB4D16F45606}">
      <dsp:nvSpPr>
        <dsp:cNvPr id="0" name=""/>
        <dsp:cNvSpPr/>
      </dsp:nvSpPr>
      <dsp:spPr>
        <a:xfrm>
          <a:off x="4280448" y="2248970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相關新聞</a:t>
          </a:r>
          <a:endParaRPr lang="zh-TW" altLang="en-US" sz="2400" b="1" kern="1200" dirty="0">
            <a:solidFill>
              <a:srgbClr val="0070C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2277596"/>
        <a:ext cx="1897450" cy="920099"/>
      </dsp:txXfrm>
    </dsp:sp>
    <dsp:sp modelId="{95973D9D-50BF-47A4-B6D9-F9692F82CED7}">
      <dsp:nvSpPr>
        <dsp:cNvPr id="0" name=""/>
        <dsp:cNvSpPr/>
      </dsp:nvSpPr>
      <dsp:spPr>
        <a:xfrm rot="3907178">
          <a:off x="2960301" y="2998419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43047" y="2972174"/>
        <a:ext cx="92920" cy="92920"/>
      </dsp:txXfrm>
    </dsp:sp>
    <dsp:sp modelId="{A4D13573-C677-4720-8A50-101A4721C32E}">
      <dsp:nvSpPr>
        <dsp:cNvPr id="0" name=""/>
        <dsp:cNvSpPr/>
      </dsp:nvSpPr>
      <dsp:spPr>
        <a:xfrm>
          <a:off x="4280448" y="3372924"/>
          <a:ext cx="1954702" cy="97735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附近商家優惠</a:t>
          </a:r>
          <a:endParaRPr lang="zh-TW" altLang="en-US" sz="2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09074" y="3401550"/>
        <a:ext cx="1897450" cy="920099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前端呈現</a:t>
          </a:r>
          <a:endParaRPr lang="zh-TW" altLang="en-US" sz="1800" kern="1200" dirty="0"/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推薦模型</a:t>
          </a:r>
          <a:endParaRPr lang="zh-TW" altLang="en-US" sz="1800" kern="1200" dirty="0"/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預測模型</a:t>
          </a:r>
          <a:endParaRPr lang="zh-TW" altLang="en-US" sz="1800" kern="1200" dirty="0"/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資料串流</a:t>
          </a:r>
          <a:endParaRPr lang="zh-TW" altLang="en-US" sz="1800" kern="1200" dirty="0"/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雲端架構</a:t>
          </a:r>
          <a:endParaRPr lang="zh-TW" altLang="en-US" sz="1800" kern="1200" dirty="0"/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未來展望</a:t>
          </a:r>
          <a:endParaRPr lang="zh-TW" altLang="en-US" sz="1800" kern="1200" dirty="0"/>
        </a:p>
      </dsp:txBody>
      <dsp:txXfrm>
        <a:off x="8633868" y="0"/>
        <a:ext cx="1053800" cy="498872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前端呈現</a:t>
          </a:r>
        </a:p>
      </dsp:txBody>
      <dsp:txXfrm>
        <a:off x="249436" y="0"/>
        <a:ext cx="1121808" cy="498872"/>
      </dsp:txXfrm>
    </dsp:sp>
    <dsp:sp modelId="{3543F005-FA0F-6B47-8069-ED083127FC4C}">
      <dsp:nvSpPr>
        <dsp:cNvPr id="0" name=""/>
        <dsp:cNvSpPr/>
      </dsp:nvSpPr>
      <dsp:spPr>
        <a:xfrm>
          <a:off x="1458612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資料萃取</a:t>
          </a:r>
        </a:p>
      </dsp:txBody>
      <dsp:txXfrm>
        <a:off x="1708048" y="0"/>
        <a:ext cx="1121808" cy="498872"/>
      </dsp:txXfrm>
    </dsp:sp>
    <dsp:sp modelId="{1FBC7576-CCDD-DE4F-B86C-9ADB94A9D4C1}">
      <dsp:nvSpPr>
        <dsp:cNvPr id="0" name=""/>
        <dsp:cNvSpPr/>
      </dsp:nvSpPr>
      <dsp:spPr>
        <a:xfrm>
          <a:off x="2917225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推薦模型</a:t>
          </a:r>
        </a:p>
      </dsp:txBody>
      <dsp:txXfrm>
        <a:off x="3166661" y="0"/>
        <a:ext cx="1121808" cy="498872"/>
      </dsp:txXfrm>
    </dsp:sp>
    <dsp:sp modelId="{16205495-21EB-6C45-A9DA-CAA35E3E889A}">
      <dsp:nvSpPr>
        <dsp:cNvPr id="0" name=""/>
        <dsp:cNvSpPr/>
      </dsp:nvSpPr>
      <dsp:spPr>
        <a:xfrm>
          <a:off x="4375838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預測模型</a:t>
          </a:r>
        </a:p>
      </dsp:txBody>
      <dsp:txXfrm>
        <a:off x="4625274" y="0"/>
        <a:ext cx="1121808" cy="498872"/>
      </dsp:txXfrm>
    </dsp:sp>
    <dsp:sp modelId="{703AE9DA-36FB-814A-AE5E-B69DC9BFB4EB}">
      <dsp:nvSpPr>
        <dsp:cNvPr id="0" name=""/>
        <dsp:cNvSpPr/>
      </dsp:nvSpPr>
      <dsp:spPr>
        <a:xfrm>
          <a:off x="5834450" y="0"/>
          <a:ext cx="1620680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資料串流</a:t>
          </a:r>
        </a:p>
      </dsp:txBody>
      <dsp:txXfrm>
        <a:off x="6083886" y="0"/>
        <a:ext cx="1121808" cy="498872"/>
      </dsp:txXfrm>
    </dsp:sp>
    <dsp:sp modelId="{76EE8334-E47D-DC47-B629-8EC3B5CBA3AB}">
      <dsp:nvSpPr>
        <dsp:cNvPr id="0" name=""/>
        <dsp:cNvSpPr/>
      </dsp:nvSpPr>
      <dsp:spPr>
        <a:xfrm>
          <a:off x="7293063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雲端架構</a:t>
          </a:r>
        </a:p>
      </dsp:txBody>
      <dsp:txXfrm>
        <a:off x="7542499" y="0"/>
        <a:ext cx="1121808" cy="498872"/>
      </dsp:txXfrm>
    </dsp:sp>
    <dsp:sp modelId="{DD16E47E-74D7-E84B-9B50-26A9C16DE093}">
      <dsp:nvSpPr>
        <dsp:cNvPr id="0" name=""/>
        <dsp:cNvSpPr/>
      </dsp:nvSpPr>
      <dsp:spPr>
        <a:xfrm>
          <a:off x="8751676" y="0"/>
          <a:ext cx="1620680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/>
            <a:t>未來展望</a:t>
          </a:r>
        </a:p>
      </dsp:txBody>
      <dsp:txXfrm>
        <a:off x="9001112" y="0"/>
        <a:ext cx="1121808" cy="498872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rotWithShape="0">
          <a:gsLst>
            <a:gs pos="100000">
              <a:schemeClr val="accent4">
                <a:lumMod val="75000"/>
              </a:schemeClr>
            </a:gs>
            <a:gs pos="99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EF063827-B939-C54C-A2DD-983583A581E3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D26BE5C2-3259-DD42-9AC5-BEEC6E8F6FA3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</a:p>
      </dsp:txBody>
      <dsp:txXfrm>
        <a:off x="4441652" y="0"/>
        <a:ext cx="1053800" cy="498872"/>
      </dsp:txXfrm>
    </dsp:sp>
    <dsp:sp modelId="{703AE9DA-36FB-814A-AE5E-B69DC9BFB4EB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</a:p>
      </dsp:txBody>
      <dsp:txXfrm>
        <a:off x="5839057" y="0"/>
        <a:ext cx="1053800" cy="498872"/>
      </dsp:txXfrm>
    </dsp:sp>
    <dsp:sp modelId="{76EE8334-E47D-DC47-B629-8EC3B5CBA3AB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</a:p>
      </dsp:txBody>
      <dsp:txXfrm>
        <a:off x="8633868" y="0"/>
        <a:ext cx="1053800" cy="498872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DC960-9F21-B545-AA86-B654CD3AAF9C}">
      <dsp:nvSpPr>
        <dsp:cNvPr id="0" name=""/>
        <dsp:cNvSpPr/>
      </dsp:nvSpPr>
      <dsp:spPr>
        <a:xfrm>
          <a:off x="2407949" y="1907165"/>
          <a:ext cx="1286300" cy="1588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4063" y="0"/>
              </a:lnTo>
              <a:lnTo>
                <a:pt x="1044063" y="1588003"/>
              </a:lnTo>
              <a:lnTo>
                <a:pt x="1286300" y="158800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4D930-6834-7E42-BE9F-487CB5CDDF4B}">
      <dsp:nvSpPr>
        <dsp:cNvPr id="0" name=""/>
        <dsp:cNvSpPr/>
      </dsp:nvSpPr>
      <dsp:spPr>
        <a:xfrm>
          <a:off x="2407949" y="1907165"/>
          <a:ext cx="1286300" cy="546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4063" y="0"/>
              </a:lnTo>
              <a:lnTo>
                <a:pt x="1044063" y="546386"/>
              </a:lnTo>
              <a:lnTo>
                <a:pt x="1286300" y="54638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8CF7C-58BA-6D47-86F5-B92EA3556902}">
      <dsp:nvSpPr>
        <dsp:cNvPr id="0" name=""/>
        <dsp:cNvSpPr/>
      </dsp:nvSpPr>
      <dsp:spPr>
        <a:xfrm>
          <a:off x="2407949" y="1425558"/>
          <a:ext cx="1253719" cy="481606"/>
        </a:xfrm>
        <a:custGeom>
          <a:avLst/>
          <a:gdLst/>
          <a:ahLst/>
          <a:cxnLst/>
          <a:rect l="0" t="0" r="0" b="0"/>
          <a:pathLst>
            <a:path>
              <a:moveTo>
                <a:pt x="0" y="481606"/>
              </a:moveTo>
              <a:lnTo>
                <a:pt x="1011483" y="481606"/>
              </a:lnTo>
              <a:lnTo>
                <a:pt x="1011483" y="0"/>
              </a:lnTo>
              <a:lnTo>
                <a:pt x="1253719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4B3C6-6F33-B047-AD47-6700E28D4692}">
      <dsp:nvSpPr>
        <dsp:cNvPr id="0" name=""/>
        <dsp:cNvSpPr/>
      </dsp:nvSpPr>
      <dsp:spPr>
        <a:xfrm>
          <a:off x="2407949" y="370317"/>
          <a:ext cx="1286300" cy="1536847"/>
        </a:xfrm>
        <a:custGeom>
          <a:avLst/>
          <a:gdLst/>
          <a:ahLst/>
          <a:cxnLst/>
          <a:rect l="0" t="0" r="0" b="0"/>
          <a:pathLst>
            <a:path>
              <a:moveTo>
                <a:pt x="0" y="1536847"/>
              </a:moveTo>
              <a:lnTo>
                <a:pt x="1044063" y="1536847"/>
              </a:lnTo>
              <a:lnTo>
                <a:pt x="1044063" y="0"/>
              </a:lnTo>
              <a:lnTo>
                <a:pt x="1286300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9AE89-60A9-C64B-8245-5A58849BC491}">
      <dsp:nvSpPr>
        <dsp:cNvPr id="0" name=""/>
        <dsp:cNvSpPr/>
      </dsp:nvSpPr>
      <dsp:spPr>
        <a:xfrm>
          <a:off x="1472262" y="1658112"/>
          <a:ext cx="935687" cy="4981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優勢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72262" y="1658112"/>
        <a:ext cx="935687" cy="498106"/>
      </dsp:txXfrm>
    </dsp:sp>
    <dsp:sp modelId="{6FF52A6B-C230-2C44-AD01-573EBBCF2D63}">
      <dsp:nvSpPr>
        <dsp:cNvPr id="0" name=""/>
        <dsp:cNvSpPr/>
      </dsp:nvSpPr>
      <dsp:spPr>
        <a:xfrm>
          <a:off x="3694250" y="906"/>
          <a:ext cx="2422365" cy="7388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易用性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94250" y="906"/>
        <a:ext cx="2422365" cy="738821"/>
      </dsp:txXfrm>
    </dsp:sp>
    <dsp:sp modelId="{099E246B-7D07-0B4E-A824-6D38A72137EC}">
      <dsp:nvSpPr>
        <dsp:cNvPr id="0" name=""/>
        <dsp:cNvSpPr/>
      </dsp:nvSpPr>
      <dsp:spPr>
        <a:xfrm>
          <a:off x="3661669" y="1056147"/>
          <a:ext cx="2422365" cy="7388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靈活性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61669" y="1056147"/>
        <a:ext cx="2422365" cy="738821"/>
      </dsp:txXfrm>
    </dsp:sp>
    <dsp:sp modelId="{D1641107-3813-204A-8031-59E018C86C79}">
      <dsp:nvSpPr>
        <dsp:cNvPr id="0" name=""/>
        <dsp:cNvSpPr/>
      </dsp:nvSpPr>
      <dsp:spPr>
        <a:xfrm>
          <a:off x="3694250" y="2084141"/>
          <a:ext cx="2422365" cy="7388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定製性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94250" y="2084141"/>
        <a:ext cx="2422365" cy="738821"/>
      </dsp:txXfrm>
    </dsp:sp>
    <dsp:sp modelId="{E9D33E89-BFD8-4642-BBD6-5F6C377DE84D}">
      <dsp:nvSpPr>
        <dsp:cNvPr id="0" name=""/>
        <dsp:cNvSpPr/>
      </dsp:nvSpPr>
      <dsp:spPr>
        <a:xfrm>
          <a:off x="3694250" y="3125758"/>
          <a:ext cx="2422365" cy="7388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3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安全性高</a:t>
          </a:r>
          <a:endParaRPr lang="zh-TW" altLang="en-US" sz="23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94250" y="3125758"/>
        <a:ext cx="2422365" cy="738821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0EA11-8319-A542-B85F-F0FDE4455B71}">
      <dsp:nvSpPr>
        <dsp:cNvPr id="0" name=""/>
        <dsp:cNvSpPr/>
      </dsp:nvSpPr>
      <dsp:spPr>
        <a:xfrm>
          <a:off x="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前端呈現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9436" y="0"/>
        <a:ext cx="1053800" cy="498872"/>
      </dsp:txXfrm>
    </dsp:sp>
    <dsp:sp modelId="{3543F005-FA0F-6B47-8069-ED083127FC4C}">
      <dsp:nvSpPr>
        <dsp:cNvPr id="0" name=""/>
        <dsp:cNvSpPr/>
      </dsp:nvSpPr>
      <dsp:spPr>
        <a:xfrm>
          <a:off x="1397405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資料萃取</a:t>
          </a:r>
        </a:p>
      </dsp:txBody>
      <dsp:txXfrm>
        <a:off x="1646841" y="0"/>
        <a:ext cx="1053800" cy="498872"/>
      </dsp:txXfrm>
    </dsp:sp>
    <dsp:sp modelId="{1FBC7576-CCDD-DE4F-B86C-9ADB94A9D4C1}">
      <dsp:nvSpPr>
        <dsp:cNvPr id="0" name=""/>
        <dsp:cNvSpPr/>
      </dsp:nvSpPr>
      <dsp:spPr>
        <a:xfrm>
          <a:off x="2794810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推薦模型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4246" y="0"/>
        <a:ext cx="1053800" cy="498872"/>
      </dsp:txXfrm>
    </dsp:sp>
    <dsp:sp modelId="{16205495-21EB-6C45-A9DA-CAA35E3E889A}">
      <dsp:nvSpPr>
        <dsp:cNvPr id="0" name=""/>
        <dsp:cNvSpPr/>
      </dsp:nvSpPr>
      <dsp:spPr>
        <a:xfrm>
          <a:off x="4192216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預測模型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41652" y="0"/>
        <a:ext cx="1053800" cy="498872"/>
      </dsp:txXfrm>
    </dsp:sp>
    <dsp:sp modelId="{08C0D3EC-BCB9-3B40-B604-12752C5AD7D0}">
      <dsp:nvSpPr>
        <dsp:cNvPr id="0" name=""/>
        <dsp:cNvSpPr/>
      </dsp:nvSpPr>
      <dsp:spPr>
        <a:xfrm>
          <a:off x="5589621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資料串流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9057" y="0"/>
        <a:ext cx="1053800" cy="498872"/>
      </dsp:txXfrm>
    </dsp:sp>
    <dsp:sp modelId="{425A0F68-E80C-C34B-9D85-3F84A4CE6E26}">
      <dsp:nvSpPr>
        <dsp:cNvPr id="0" name=""/>
        <dsp:cNvSpPr/>
      </dsp:nvSpPr>
      <dsp:spPr>
        <a:xfrm>
          <a:off x="6987026" y="0"/>
          <a:ext cx="1552672" cy="498872"/>
        </a:xfrm>
        <a:prstGeom prst="chevron">
          <a:avLst/>
        </a:prstGeom>
        <a:gradFill flip="none" rotWithShape="1">
          <a:gsLst>
            <a:gs pos="100000">
              <a:schemeClr val="accent1">
                <a:lumMod val="50000"/>
              </a:schemeClr>
            </a:gs>
            <a:gs pos="99000">
              <a:schemeClr val="accent1">
                <a:lumMod val="50000"/>
              </a:schemeClr>
            </a:gs>
            <a:gs pos="100000">
              <a:schemeClr val="accent4">
                <a:lumMod val="75000"/>
              </a:schemeClr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雲端架構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36462" y="0"/>
        <a:ext cx="1053800" cy="498872"/>
      </dsp:txXfrm>
    </dsp:sp>
    <dsp:sp modelId="{DD16E47E-74D7-E84B-9B50-26A9C16DE093}">
      <dsp:nvSpPr>
        <dsp:cNvPr id="0" name=""/>
        <dsp:cNvSpPr/>
      </dsp:nvSpPr>
      <dsp:spPr>
        <a:xfrm>
          <a:off x="8384432" y="0"/>
          <a:ext cx="1552672" cy="498872"/>
        </a:xfrm>
        <a:prstGeom prst="chevron">
          <a:avLst/>
        </a:prstGeom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33868" y="0"/>
        <a:ext cx="1053800" cy="498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23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以某一特定文件內的高單詞頻率，乘上該單詞在文件總數中的低文件頻率，便可以產生 </a:t>
            </a:r>
            <a:r>
              <a:rPr lang="en-US" altLang="zh-TW" dirty="0" smtClean="0"/>
              <a:t>TF-IDF </a:t>
            </a:r>
            <a:r>
              <a:rPr lang="zh-TW" altLang="en-US" dirty="0" smtClean="0"/>
              <a:t>權重值，</a:t>
            </a:r>
            <a:r>
              <a:rPr lang="en-US" altLang="zh-TW" dirty="0" smtClean="0"/>
              <a:t>TF-IDF </a:t>
            </a:r>
            <a:r>
              <a:rPr lang="zh-TW" altLang="en-US" dirty="0" smtClean="0"/>
              <a:t>傾向於過濾掉常見的單詞，保留重要的單詞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96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916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973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27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C4B6D5-9459-4094-8B8E-6A653E82C6FF}" type="slidenum">
              <a:rPr lang="zh-CN" altLang="en-US" smtClean="0"/>
              <a:pPr/>
              <a:t>92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768263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5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26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5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C4B6D5-9459-4094-8B8E-6A653E82C6FF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729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24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7C4B6D5-9459-4094-8B8E-6A653E82C6FF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68557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70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Flask 1.</a:t>
            </a:r>
            <a:r>
              <a:rPr lang="zh-TW" altLang="en-US" dirty="0" smtClean="0"/>
              <a:t>輕巧 </a:t>
            </a:r>
            <a:r>
              <a:rPr lang="en-US" altLang="zh-TW" dirty="0" smtClean="0"/>
              <a:t>2.</a:t>
            </a:r>
            <a:r>
              <a:rPr lang="zh-TW" altLang="en-US" dirty="0" smtClean="0"/>
              <a:t>簡潔 </a:t>
            </a:r>
            <a:r>
              <a:rPr lang="en-US" altLang="zh-TW" dirty="0" smtClean="0"/>
              <a:t>3.</a:t>
            </a:r>
            <a:r>
              <a:rPr lang="zh-TW" altLang="en-US" dirty="0" smtClean="0"/>
              <a:t>擴充套件性強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86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27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801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45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"/>
            <a:ext cx="12858750" cy="72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9DCD0-F0D8-4CC5-A48C-073BB0CE0ADA}" type="datetime1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7C4AA-064A-47A7-A070-FE09BE2412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1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3" Type="http://schemas.openxmlformats.org/officeDocument/2006/relationships/diagramLayout" Target="../diagrams/layout92.xml"/><Relationship Id="rId7" Type="http://schemas.openxmlformats.org/officeDocument/2006/relationships/image" Target="../media/image178.png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2.xml"/><Relationship Id="rId5" Type="http://schemas.openxmlformats.org/officeDocument/2006/relationships/diagramColors" Target="../diagrams/colors92.xml"/><Relationship Id="rId4" Type="http://schemas.openxmlformats.org/officeDocument/2006/relationships/diagramQuickStyle" Target="../diagrams/quickStyle9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3.xml"/><Relationship Id="rId2" Type="http://schemas.openxmlformats.org/officeDocument/2006/relationships/diagramData" Target="../diagrams/data9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3.xml"/><Relationship Id="rId5" Type="http://schemas.openxmlformats.org/officeDocument/2006/relationships/diagramColors" Target="../diagrams/colors93.xml"/><Relationship Id="rId4" Type="http://schemas.openxmlformats.org/officeDocument/2006/relationships/diagramQuickStyle" Target="../diagrams/quickStyle9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4.xml"/><Relationship Id="rId7" Type="http://schemas.openxmlformats.org/officeDocument/2006/relationships/image" Target="../media/image180.png"/><Relationship Id="rId2" Type="http://schemas.openxmlformats.org/officeDocument/2006/relationships/diagramData" Target="../diagrams/data9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4.xml"/><Relationship Id="rId5" Type="http://schemas.openxmlformats.org/officeDocument/2006/relationships/diagramColors" Target="../diagrams/colors94.xml"/><Relationship Id="rId4" Type="http://schemas.openxmlformats.org/officeDocument/2006/relationships/diagramQuickStyle" Target="../diagrams/quickStyle9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6.xml"/><Relationship Id="rId3" Type="http://schemas.openxmlformats.org/officeDocument/2006/relationships/diagramLayout" Target="../diagrams/layout95.xml"/><Relationship Id="rId7" Type="http://schemas.openxmlformats.org/officeDocument/2006/relationships/image" Target="../media/image181.jpg"/><Relationship Id="rId12" Type="http://schemas.microsoft.com/office/2007/relationships/diagramDrawing" Target="../diagrams/drawing96.xml"/><Relationship Id="rId2" Type="http://schemas.openxmlformats.org/officeDocument/2006/relationships/diagramData" Target="../diagrams/data9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5.xml"/><Relationship Id="rId11" Type="http://schemas.openxmlformats.org/officeDocument/2006/relationships/diagramColors" Target="../diagrams/colors96.xml"/><Relationship Id="rId5" Type="http://schemas.openxmlformats.org/officeDocument/2006/relationships/diagramColors" Target="../diagrams/colors95.xml"/><Relationship Id="rId10" Type="http://schemas.openxmlformats.org/officeDocument/2006/relationships/diagramQuickStyle" Target="../diagrams/quickStyle96.xml"/><Relationship Id="rId4" Type="http://schemas.openxmlformats.org/officeDocument/2006/relationships/diagramQuickStyle" Target="../diagrams/quickStyle95.xml"/><Relationship Id="rId9" Type="http://schemas.openxmlformats.org/officeDocument/2006/relationships/diagramLayout" Target="../diagrams/layout9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3" Type="http://schemas.openxmlformats.org/officeDocument/2006/relationships/diagramLayout" Target="../diagrams/layout97.xml"/><Relationship Id="rId7" Type="http://schemas.openxmlformats.org/officeDocument/2006/relationships/image" Target="../media/image182.png"/><Relationship Id="rId2" Type="http://schemas.openxmlformats.org/officeDocument/2006/relationships/diagramData" Target="../diagrams/data9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7.xml"/><Relationship Id="rId5" Type="http://schemas.openxmlformats.org/officeDocument/2006/relationships/diagramColors" Target="../diagrams/colors97.xml"/><Relationship Id="rId4" Type="http://schemas.openxmlformats.org/officeDocument/2006/relationships/diagramQuickStyle" Target="../diagrams/quickStyle97.xml"/><Relationship Id="rId9" Type="http://schemas.openxmlformats.org/officeDocument/2006/relationships/image" Target="../media/image18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diagramLayout" Target="../diagrams/layout98.xml"/><Relationship Id="rId7" Type="http://schemas.openxmlformats.org/officeDocument/2006/relationships/image" Target="../media/image185.png"/><Relationship Id="rId2" Type="http://schemas.openxmlformats.org/officeDocument/2006/relationships/diagramData" Target="../diagrams/data9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8.xml"/><Relationship Id="rId5" Type="http://schemas.openxmlformats.org/officeDocument/2006/relationships/diagramColors" Target="../diagrams/colors98.xml"/><Relationship Id="rId4" Type="http://schemas.openxmlformats.org/officeDocument/2006/relationships/diagramQuickStyle" Target="../diagrams/quickStyle98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diagramLayout" Target="../diagrams/layout99.xml"/><Relationship Id="rId7" Type="http://schemas.openxmlformats.org/officeDocument/2006/relationships/image" Target="../media/image187.png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Relationship Id="rId9" Type="http://schemas.openxmlformats.org/officeDocument/2006/relationships/image" Target="../media/image18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0.xml"/><Relationship Id="rId7" Type="http://schemas.openxmlformats.org/officeDocument/2006/relationships/image" Target="../media/image190.jpg"/><Relationship Id="rId2" Type="http://schemas.openxmlformats.org/officeDocument/2006/relationships/diagramData" Target="../diagrams/data10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0.xml"/><Relationship Id="rId5" Type="http://schemas.openxmlformats.org/officeDocument/2006/relationships/diagramColors" Target="../diagrams/colors100.xml"/><Relationship Id="rId4" Type="http://schemas.openxmlformats.org/officeDocument/2006/relationships/diagramQuickStyle" Target="../diagrams/quickStyle10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diagramLayout" Target="../diagrams/layout101.xml"/><Relationship Id="rId7" Type="http://schemas.openxmlformats.org/officeDocument/2006/relationships/image" Target="../media/image191.png"/><Relationship Id="rId2" Type="http://schemas.openxmlformats.org/officeDocument/2006/relationships/diagramData" Target="../diagrams/data10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1.xml"/><Relationship Id="rId5" Type="http://schemas.openxmlformats.org/officeDocument/2006/relationships/diagramColors" Target="../diagrams/colors101.xml"/><Relationship Id="rId4" Type="http://schemas.openxmlformats.org/officeDocument/2006/relationships/diagramQuickStyle" Target="../diagrams/quickStyle10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12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diagramLayout" Target="../diagrams/layout102.xml"/><Relationship Id="rId7" Type="http://schemas.openxmlformats.org/officeDocument/2006/relationships/image" Target="../media/image193.png"/><Relationship Id="rId2" Type="http://schemas.openxmlformats.org/officeDocument/2006/relationships/diagramData" Target="../diagrams/data10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2.xml"/><Relationship Id="rId5" Type="http://schemas.openxmlformats.org/officeDocument/2006/relationships/diagramColors" Target="../diagrams/colors102.xml"/><Relationship Id="rId4" Type="http://schemas.openxmlformats.org/officeDocument/2006/relationships/diagramQuickStyle" Target="../diagrams/quickStyle10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4.xml"/><Relationship Id="rId3" Type="http://schemas.openxmlformats.org/officeDocument/2006/relationships/diagramLayout" Target="../diagrams/layout103.xml"/><Relationship Id="rId7" Type="http://schemas.openxmlformats.org/officeDocument/2006/relationships/diagramData" Target="../diagrams/data104.xml"/><Relationship Id="rId2" Type="http://schemas.openxmlformats.org/officeDocument/2006/relationships/diagramData" Target="../diagrams/data10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3.xml"/><Relationship Id="rId11" Type="http://schemas.microsoft.com/office/2007/relationships/diagramDrawing" Target="../diagrams/drawing104.xml"/><Relationship Id="rId5" Type="http://schemas.openxmlformats.org/officeDocument/2006/relationships/diagramColors" Target="../diagrams/colors103.xml"/><Relationship Id="rId10" Type="http://schemas.openxmlformats.org/officeDocument/2006/relationships/diagramColors" Target="../diagrams/colors104.xml"/><Relationship Id="rId4" Type="http://schemas.openxmlformats.org/officeDocument/2006/relationships/diagramQuickStyle" Target="../diagrams/quickStyle103.xml"/><Relationship Id="rId9" Type="http://schemas.openxmlformats.org/officeDocument/2006/relationships/diagramQuickStyle" Target="../diagrams/quickStyle10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1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8.jpg"/><Relationship Id="rId12" Type="http://schemas.openxmlformats.org/officeDocument/2006/relationships/image" Target="../media/image33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16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7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38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41.jpe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45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4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9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5.jpe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50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51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27.xml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59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60.jpe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61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64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65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Layout" Target="../diagrams/layout33.xml"/><Relationship Id="rId7" Type="http://schemas.openxmlformats.org/officeDocument/2006/relationships/image" Target="../media/image68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diagramLayout" Target="../diagrams/layout34.xml"/><Relationship Id="rId7" Type="http://schemas.openxmlformats.org/officeDocument/2006/relationships/image" Target="../media/image70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72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74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10" Type="http://schemas.openxmlformats.org/officeDocument/2006/relationships/image" Target="../media/image77.png"/><Relationship Id="rId4" Type="http://schemas.openxmlformats.org/officeDocument/2006/relationships/diagramQuickStyle" Target="../diagrams/quickStyle36.xml"/><Relationship Id="rId9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78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7" Type="http://schemas.openxmlformats.org/officeDocument/2006/relationships/image" Target="../media/image79.jpe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7" Type="http://schemas.openxmlformats.org/officeDocument/2006/relationships/image" Target="../media/image40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Layout" Target="../diagrams/layout40.xml"/><Relationship Id="rId7" Type="http://schemas.openxmlformats.org/officeDocument/2006/relationships/image" Target="../media/image80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Layout" Target="../diagrams/layout41.xml"/><Relationship Id="rId7" Type="http://schemas.openxmlformats.org/officeDocument/2006/relationships/image" Target="../media/image82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Relationship Id="rId9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42.xml"/><Relationship Id="rId7" Type="http://schemas.openxmlformats.org/officeDocument/2006/relationships/image" Target="../media/image85.pn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10" Type="http://schemas.openxmlformats.org/officeDocument/2006/relationships/image" Target="../media/image90.png"/><Relationship Id="rId4" Type="http://schemas.openxmlformats.org/officeDocument/2006/relationships/diagramLayout" Target="../diagrams/layout44.xml"/><Relationship Id="rId9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Relationship Id="rId9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Layout" Target="../diagrams/layout46.xml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6.xml"/><Relationship Id="rId11" Type="http://schemas.openxmlformats.org/officeDocument/2006/relationships/image" Target="../media/image97.PNG"/><Relationship Id="rId5" Type="http://schemas.openxmlformats.org/officeDocument/2006/relationships/diagramColors" Target="../diagrams/colors46.xml"/><Relationship Id="rId10" Type="http://schemas.openxmlformats.org/officeDocument/2006/relationships/image" Target="../media/image96.PNG"/><Relationship Id="rId4" Type="http://schemas.openxmlformats.org/officeDocument/2006/relationships/diagramQuickStyle" Target="../diagrams/quickStyle46.xml"/><Relationship Id="rId9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diagramLayout" Target="../diagrams/layout47.xml"/><Relationship Id="rId7" Type="http://schemas.openxmlformats.org/officeDocument/2006/relationships/image" Target="../media/image99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9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Relationship Id="rId9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104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Relationship Id="rId9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107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108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Layout" Target="../diagrams/layout53.xml"/><Relationship Id="rId7" Type="http://schemas.openxmlformats.org/officeDocument/2006/relationships/image" Target="../media/image109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10" Type="http://schemas.openxmlformats.org/officeDocument/2006/relationships/image" Target="../media/image112.png"/><Relationship Id="rId4" Type="http://schemas.openxmlformats.org/officeDocument/2006/relationships/diagramQuickStyle" Target="../diagrams/quickStyle53.xml"/><Relationship Id="rId9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diagramLayout" Target="../diagrams/layout54.xml"/><Relationship Id="rId7" Type="http://schemas.openxmlformats.org/officeDocument/2006/relationships/image" Target="../media/image102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diagramLayout" Target="../diagrams/layout55.xml"/><Relationship Id="rId7" Type="http://schemas.openxmlformats.org/officeDocument/2006/relationships/image" Target="../media/image113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10" Type="http://schemas.openxmlformats.org/officeDocument/2006/relationships/image" Target="../media/image116.jpeg"/><Relationship Id="rId4" Type="http://schemas.openxmlformats.org/officeDocument/2006/relationships/diagramQuickStyle" Target="../diagrams/quickStyle55.xml"/><Relationship Id="rId9" Type="http://schemas.openxmlformats.org/officeDocument/2006/relationships/image" Target="../media/image11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7" Type="http://schemas.openxmlformats.org/officeDocument/2006/relationships/image" Target="../media/image117.jp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7" Type="http://schemas.openxmlformats.org/officeDocument/2006/relationships/image" Target="../media/image118.jp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3" Type="http://schemas.openxmlformats.org/officeDocument/2006/relationships/diagramLayout" Target="../diagrams/layout58.xml"/><Relationship Id="rId7" Type="http://schemas.openxmlformats.org/officeDocument/2006/relationships/image" Target="../media/image119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7" Type="http://schemas.openxmlformats.org/officeDocument/2006/relationships/image" Target="../media/image121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7" Type="http://schemas.openxmlformats.org/officeDocument/2006/relationships/image" Target="../media/image102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1.xml"/><Relationship Id="rId3" Type="http://schemas.openxmlformats.org/officeDocument/2006/relationships/image" Target="../media/image123.png"/><Relationship Id="rId7" Type="http://schemas.openxmlformats.org/officeDocument/2006/relationships/diagramLayout" Target="../diagrams/layout61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61.xml"/><Relationship Id="rId5" Type="http://schemas.openxmlformats.org/officeDocument/2006/relationships/image" Target="../media/image125.png"/><Relationship Id="rId10" Type="http://schemas.microsoft.com/office/2007/relationships/diagramDrawing" Target="../diagrams/drawing61.xml"/><Relationship Id="rId4" Type="http://schemas.openxmlformats.org/officeDocument/2006/relationships/image" Target="../media/image124.png"/><Relationship Id="rId9" Type="http://schemas.openxmlformats.org/officeDocument/2006/relationships/diagramColors" Target="../diagrams/colors6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126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diagramLayout" Target="../diagrams/layout63.xml"/><Relationship Id="rId7" Type="http://schemas.openxmlformats.org/officeDocument/2006/relationships/image" Target="../media/image130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10" Type="http://schemas.openxmlformats.org/officeDocument/2006/relationships/image" Target="../media/image133.png"/><Relationship Id="rId4" Type="http://schemas.openxmlformats.org/officeDocument/2006/relationships/diagramQuickStyle" Target="../diagrams/quickStyle63.xml"/><Relationship Id="rId9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7" Type="http://schemas.openxmlformats.org/officeDocument/2006/relationships/image" Target="../media/image102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diagramLayout" Target="../diagrams/layout65.xml"/><Relationship Id="rId7" Type="http://schemas.openxmlformats.org/officeDocument/2006/relationships/image" Target="../media/image134.png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Relationship Id="rId9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137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8.xml"/><Relationship Id="rId3" Type="http://schemas.openxmlformats.org/officeDocument/2006/relationships/diagramLayout" Target="../diagrams/layout67.xml"/><Relationship Id="rId7" Type="http://schemas.openxmlformats.org/officeDocument/2006/relationships/image" Target="../media/image140.jpeg"/><Relationship Id="rId12" Type="http://schemas.microsoft.com/office/2007/relationships/diagramDrawing" Target="../diagrams/drawing68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7.xml"/><Relationship Id="rId11" Type="http://schemas.openxmlformats.org/officeDocument/2006/relationships/diagramColors" Target="../diagrams/colors68.xml"/><Relationship Id="rId5" Type="http://schemas.openxmlformats.org/officeDocument/2006/relationships/diagramColors" Target="../diagrams/colors67.xml"/><Relationship Id="rId10" Type="http://schemas.openxmlformats.org/officeDocument/2006/relationships/diagramQuickStyle" Target="../diagrams/quickStyle68.xml"/><Relationship Id="rId4" Type="http://schemas.openxmlformats.org/officeDocument/2006/relationships/diagramQuickStyle" Target="../diagrams/quickStyle67.xml"/><Relationship Id="rId9" Type="http://schemas.openxmlformats.org/officeDocument/2006/relationships/diagramLayout" Target="../diagrams/layout68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diagramLayout" Target="../diagrams/layout69.xml"/><Relationship Id="rId7" Type="http://schemas.openxmlformats.org/officeDocument/2006/relationships/image" Target="../media/image141.png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Relationship Id="rId9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diagramLayout" Target="../diagrams/layout70.xml"/><Relationship Id="rId7" Type="http://schemas.openxmlformats.org/officeDocument/2006/relationships/image" Target="../media/image141.png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Relationship Id="rId9" Type="http://schemas.openxmlformats.org/officeDocument/2006/relationships/image" Target="../media/image14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diagramLayout" Target="../diagrams/layout71.xml"/><Relationship Id="rId7" Type="http://schemas.openxmlformats.org/officeDocument/2006/relationships/image" Target="../media/image144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diagramLayout" Target="../diagrams/layout72.xml"/><Relationship Id="rId7" Type="http://schemas.openxmlformats.org/officeDocument/2006/relationships/image" Target="../media/image146.png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diagramLayout" Target="../diagrams/layout73.xml"/><Relationship Id="rId7" Type="http://schemas.openxmlformats.org/officeDocument/2006/relationships/image" Target="../media/image148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diagramLayout" Target="../diagrams/layout74.xml"/><Relationship Id="rId7" Type="http://schemas.openxmlformats.org/officeDocument/2006/relationships/image" Target="../media/image148.png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diagramLayout" Target="../diagrams/layout75.xml"/><Relationship Id="rId7" Type="http://schemas.openxmlformats.org/officeDocument/2006/relationships/image" Target="../media/image150.png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Relationship Id="rId9" Type="http://schemas.openxmlformats.org/officeDocument/2006/relationships/image" Target="../media/image15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diagramLayout" Target="../diagrams/layout76.xml"/><Relationship Id="rId7" Type="http://schemas.openxmlformats.org/officeDocument/2006/relationships/image" Target="../media/image150.png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Relationship Id="rId9" Type="http://schemas.openxmlformats.org/officeDocument/2006/relationships/image" Target="../media/image15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diagramLayout" Target="../diagrams/layout77.xml"/><Relationship Id="rId7" Type="http://schemas.openxmlformats.org/officeDocument/2006/relationships/image" Target="../media/image153.png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7.xml"/><Relationship Id="rId5" Type="http://schemas.openxmlformats.org/officeDocument/2006/relationships/diagramColors" Target="../diagrams/colors77.xml"/><Relationship Id="rId4" Type="http://schemas.openxmlformats.org/officeDocument/2006/relationships/diagramQuickStyle" Target="../diagrams/quickStyle7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diagramLayout" Target="../diagrams/layout78.xml"/><Relationship Id="rId7" Type="http://schemas.openxmlformats.org/officeDocument/2006/relationships/image" Target="../media/image155.png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8.xml"/><Relationship Id="rId11" Type="http://schemas.openxmlformats.org/officeDocument/2006/relationships/image" Target="../media/image159.png"/><Relationship Id="rId5" Type="http://schemas.openxmlformats.org/officeDocument/2006/relationships/diagramColors" Target="../diagrams/colors78.xml"/><Relationship Id="rId10" Type="http://schemas.openxmlformats.org/officeDocument/2006/relationships/image" Target="../media/image158.png"/><Relationship Id="rId4" Type="http://schemas.openxmlformats.org/officeDocument/2006/relationships/diagramQuickStyle" Target="../diagrams/quickStyle78.xml"/><Relationship Id="rId9" Type="http://schemas.openxmlformats.org/officeDocument/2006/relationships/image" Target="../media/image15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diagramLayout" Target="../diagrams/layout79.xml"/><Relationship Id="rId7" Type="http://schemas.openxmlformats.org/officeDocument/2006/relationships/image" Target="../media/image155.png"/><Relationship Id="rId2" Type="http://schemas.openxmlformats.org/officeDocument/2006/relationships/diagramData" Target="../diagrams/data7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9.xml"/><Relationship Id="rId11" Type="http://schemas.openxmlformats.org/officeDocument/2006/relationships/image" Target="../media/image159.png"/><Relationship Id="rId5" Type="http://schemas.openxmlformats.org/officeDocument/2006/relationships/diagramColors" Target="../diagrams/colors79.xml"/><Relationship Id="rId10" Type="http://schemas.openxmlformats.org/officeDocument/2006/relationships/image" Target="../media/image158.png"/><Relationship Id="rId4" Type="http://schemas.openxmlformats.org/officeDocument/2006/relationships/diagramQuickStyle" Target="../diagrams/quickStyle79.xml"/><Relationship Id="rId9" Type="http://schemas.openxmlformats.org/officeDocument/2006/relationships/image" Target="../media/image15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diagramLayout" Target="../diagrams/layout80.xml"/><Relationship Id="rId7" Type="http://schemas.openxmlformats.org/officeDocument/2006/relationships/image" Target="../media/image160.png"/><Relationship Id="rId2" Type="http://schemas.openxmlformats.org/officeDocument/2006/relationships/diagramData" Target="../diagrams/data8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0.xml"/><Relationship Id="rId5" Type="http://schemas.openxmlformats.org/officeDocument/2006/relationships/diagramColors" Target="../diagrams/colors80.xml"/><Relationship Id="rId4" Type="http://schemas.openxmlformats.org/officeDocument/2006/relationships/diagramQuickStyle" Target="../diagrams/quickStyle80.xml"/><Relationship Id="rId9" Type="http://schemas.openxmlformats.org/officeDocument/2006/relationships/image" Target="../media/image16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diagramLayout" Target="../diagrams/layout81.xml"/><Relationship Id="rId7" Type="http://schemas.openxmlformats.org/officeDocument/2006/relationships/image" Target="../media/image160.png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Relationship Id="rId9" Type="http://schemas.openxmlformats.org/officeDocument/2006/relationships/image" Target="../media/image16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7" Type="http://schemas.openxmlformats.org/officeDocument/2006/relationships/image" Target="../media/image163.gif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diagramLayout" Target="../diagrams/layout83.xml"/><Relationship Id="rId7" Type="http://schemas.openxmlformats.org/officeDocument/2006/relationships/image" Target="../media/image164.png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3.xml"/><Relationship Id="rId5" Type="http://schemas.openxmlformats.org/officeDocument/2006/relationships/diagramColors" Target="../diagrams/colors83.xml"/><Relationship Id="rId4" Type="http://schemas.openxmlformats.org/officeDocument/2006/relationships/diagramQuickStyle" Target="../diagrams/quickStyle83.xml"/><Relationship Id="rId9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0.png"/><Relationship Id="rId9" Type="http://schemas.microsoft.com/office/2007/relationships/diagramDrawing" Target="../diagrams/drawing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4.xml"/><Relationship Id="rId2" Type="http://schemas.openxmlformats.org/officeDocument/2006/relationships/diagramData" Target="../diagrams/data8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4.xml"/><Relationship Id="rId5" Type="http://schemas.openxmlformats.org/officeDocument/2006/relationships/diagramColors" Target="../diagrams/colors84.xml"/><Relationship Id="rId4" Type="http://schemas.openxmlformats.org/officeDocument/2006/relationships/diagramQuickStyle" Target="../diagrams/quickStyle8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7" Type="http://schemas.openxmlformats.org/officeDocument/2006/relationships/image" Target="../media/image167.png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6.xml"/><Relationship Id="rId7" Type="http://schemas.openxmlformats.org/officeDocument/2006/relationships/image" Target="../media/image168.png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6.xml"/><Relationship Id="rId5" Type="http://schemas.openxmlformats.org/officeDocument/2006/relationships/diagramColors" Target="../diagrams/colors86.xml"/><Relationship Id="rId4" Type="http://schemas.openxmlformats.org/officeDocument/2006/relationships/diagramQuickStyle" Target="../diagrams/quickStyle8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diagramLayout" Target="../diagrams/layout87.xml"/><Relationship Id="rId7" Type="http://schemas.openxmlformats.org/officeDocument/2006/relationships/image" Target="../media/image169.PNG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Relationship Id="rId9" Type="http://schemas.openxmlformats.org/officeDocument/2006/relationships/image" Target="../media/image17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diagramLayout" Target="../diagrams/layout88.xml"/><Relationship Id="rId7" Type="http://schemas.openxmlformats.org/officeDocument/2006/relationships/image" Target="../media/image172.PNG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10" Type="http://schemas.openxmlformats.org/officeDocument/2006/relationships/image" Target="../media/image175.PNG"/><Relationship Id="rId4" Type="http://schemas.openxmlformats.org/officeDocument/2006/relationships/diagramQuickStyle" Target="../diagrams/quickStyle88.xml"/><Relationship Id="rId9" Type="http://schemas.openxmlformats.org/officeDocument/2006/relationships/image" Target="../media/image17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9.xml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9.xml"/><Relationship Id="rId5" Type="http://schemas.openxmlformats.org/officeDocument/2006/relationships/diagramColors" Target="../diagrams/colors89.xml"/><Relationship Id="rId4" Type="http://schemas.openxmlformats.org/officeDocument/2006/relationships/diagramQuickStyle" Target="../diagrams/quickStyle8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0.xml"/><Relationship Id="rId7" Type="http://schemas.openxmlformats.org/officeDocument/2006/relationships/image" Target="../media/image176.png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1.xml"/><Relationship Id="rId7" Type="http://schemas.openxmlformats.org/officeDocument/2006/relationships/image" Target="../media/image177.png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1.xml"/><Relationship Id="rId5" Type="http://schemas.openxmlformats.org/officeDocument/2006/relationships/diagramColors" Target="../diagrams/colors91.xml"/><Relationship Id="rId4" Type="http://schemas.openxmlformats.org/officeDocument/2006/relationships/diagramQuickStyle" Target="../diagrams/quickStyle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bright="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01" y="-81124"/>
            <a:ext cx="12983796" cy="73137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39808"/>
            <a:ext cx="12858750" cy="7231142"/>
          </a:xfrm>
          <a:prstGeom prst="rect">
            <a:avLst/>
          </a:prstGeom>
        </p:spPr>
      </p:pic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214264" y="3256286"/>
            <a:ext cx="87825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6000" b="1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信手卡來</a:t>
            </a:r>
            <a:endParaRPr lang="zh-CN" altLang="en-US" sz="6000" b="1" cap="all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211886" y="4517416"/>
            <a:ext cx="8784976" cy="88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組員：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高</a:t>
            </a:r>
            <a:r>
              <a:rPr lang="zh-TW" altLang="zh-TW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聖翔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、張詠</a:t>
            </a:r>
            <a:r>
              <a:rPr lang="zh-TW" altLang="zh-TW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程、廖峴寬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endParaRPr lang="en-US" altLang="zh-TW" sz="2400" cap="all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江</a:t>
            </a:r>
            <a:r>
              <a:rPr lang="zh-TW" altLang="zh-TW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品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昀、</a:t>
            </a:r>
            <a:r>
              <a:rPr lang="zh-TW" altLang="en-US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黃</a:t>
            </a:r>
            <a:r>
              <a:rPr lang="zh-TW" altLang="en-US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郁豪、</a:t>
            </a:r>
            <a:r>
              <a:rPr lang="zh-TW" altLang="zh-TW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李泓慶、廖家</a:t>
            </a:r>
            <a:r>
              <a:rPr lang="zh-TW" altLang="zh-TW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禹</a:t>
            </a:r>
            <a:endParaRPr lang="zh-TW" altLang="zh-TW" sz="2400" cap="all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214264" y="5759053"/>
            <a:ext cx="8784976" cy="88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指導老師：郭惠民、施丞優</a:t>
            </a:r>
            <a:r>
              <a:rPr lang="zh-TW" altLang="en-US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</a:t>
            </a:r>
            <a:endParaRPr lang="en-US" altLang="zh-TW" sz="2400" cap="all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lvl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2400" cap="all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蔡</a:t>
            </a:r>
            <a:r>
              <a:rPr lang="zh-TW" altLang="en-US" sz="2400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政廷、蔡昀翰</a:t>
            </a:r>
            <a:endParaRPr lang="zh-TW" altLang="zh-TW" sz="2400" cap="all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6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5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/>
      <p:bldP spid="19" grpId="1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971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圓角矩形 1"/>
          <p:cNvSpPr/>
          <p:nvPr/>
        </p:nvSpPr>
        <p:spPr>
          <a:xfrm>
            <a:off x="5061223" y="1744117"/>
            <a:ext cx="2088232" cy="1152128"/>
          </a:xfrm>
          <a:prstGeom prst="roundRect">
            <a:avLst/>
          </a:prstGeom>
          <a:noFill/>
          <a:ln w="76200">
            <a:solidFill>
              <a:srgbClr val="01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資料圖表 75"/>
          <p:cNvGraphicFramePr/>
          <p:nvPr>
            <p:extLst>
              <p:ext uri="{D42A27DB-BD31-4B8C-83A1-F6EECF244321}">
                <p14:modId xmlns:p14="http://schemas.microsoft.com/office/powerpoint/2010/main" val="169381516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238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91956877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 streaming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879" y="2032890"/>
            <a:ext cx="8191548" cy="159634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36" y="4054816"/>
            <a:ext cx="6247234" cy="23508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90407" y="1533727"/>
            <a:ext cx="2454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64278"/>
            <a:r>
              <a:rPr lang="en-US" altLang="zh-TW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Spark Streaming API</a:t>
            </a:r>
          </a:p>
        </p:txBody>
      </p:sp>
      <p:sp>
        <p:nvSpPr>
          <p:cNvPr id="11" name="向右箭號 10"/>
          <p:cNvSpPr/>
          <p:nvPr/>
        </p:nvSpPr>
        <p:spPr>
          <a:xfrm rot="5400000">
            <a:off x="5716726" y="3460087"/>
            <a:ext cx="401752" cy="79208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79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93201600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 streaming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83069"/>
              </p:ext>
            </p:extLst>
          </p:nvPr>
        </p:nvGraphicFramePr>
        <p:xfrm>
          <a:off x="2396927" y="2166660"/>
          <a:ext cx="7344816" cy="3350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val="1767145964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376118281"/>
                    </a:ext>
                  </a:extLst>
                </a:gridCol>
                <a:gridCol w="1692188">
                  <a:extLst>
                    <a:ext uri="{9D8B030D-6E8A-4147-A177-3AD203B41FA5}">
                      <a16:colId xmlns:a16="http://schemas.microsoft.com/office/drawing/2014/main" val="93886272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582945163"/>
                    </a:ext>
                  </a:extLst>
                </a:gridCol>
              </a:tblGrid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Single python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52400"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 worker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 worker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8247136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第一次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592s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8172980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第二次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588s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2942926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第三次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590s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30976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第四次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17s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8344690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第五次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18s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0672605"/>
                  </a:ext>
                </a:extLst>
              </a:tr>
              <a:tr h="478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590s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42.2s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19.4s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2222328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269135" y="1672109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筆推薦資料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8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29152511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71" y="880021"/>
            <a:ext cx="8802328" cy="5544324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84759" y="2752308"/>
            <a:ext cx="2159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name node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data node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1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雲端架構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8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69883923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2973" y="1114091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為什麼要使用雲端？</a:t>
            </a: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9" y="1894779"/>
            <a:ext cx="6171952" cy="3180929"/>
          </a:xfrm>
          <a:prstGeom prst="rect">
            <a:avLst/>
          </a:prstGeom>
        </p:spPr>
      </p:pic>
      <p:graphicFrame>
        <p:nvGraphicFramePr>
          <p:cNvPr id="20" name="資料圖表 19"/>
          <p:cNvGraphicFramePr/>
          <p:nvPr>
            <p:extLst>
              <p:ext uri="{D42A27DB-BD31-4B8C-83A1-F6EECF244321}">
                <p14:modId xmlns:p14="http://schemas.microsoft.com/office/powerpoint/2010/main" val="1706170502"/>
              </p:ext>
            </p:extLst>
          </p:nvPr>
        </p:nvGraphicFramePr>
        <p:xfrm>
          <a:off x="-987449" y="1677499"/>
          <a:ext cx="8390706" cy="386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201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6466759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35425"/>
              </p:ext>
            </p:extLst>
          </p:nvPr>
        </p:nvGraphicFramePr>
        <p:xfrm>
          <a:off x="1172790" y="994216"/>
          <a:ext cx="10369152" cy="5502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3889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Google Cloud Platform</a:t>
                      </a:r>
                    </a:p>
                    <a:p>
                      <a:pPr algn="ctr"/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Amazon Web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試用額度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300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美金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部分規格才有適用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相同規格費用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較低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較高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上手難度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較低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中等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技術文件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中等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較多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台灣據點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985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綜合考量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aseline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r>
                        <a:rPr lang="zh-TW" altLang="en-US" baseline="0" dirty="0" smtClean="0">
                          <a:blipFill>
                            <a:blip r:embed="rId7"/>
                            <a:tile tx="0" ty="0" sx="100000" sy="100000" flip="none" algn="tl"/>
                          </a:blip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dirty="0">
                        <a:blipFill>
                          <a:blip r:embed="rId7"/>
                          <a:tile tx="0" ty="0" sx="100000" sy="100000" flip="none" algn="tl"/>
                        </a:blip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22" y="1384077"/>
            <a:ext cx="1460823" cy="7657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47" y="1382859"/>
            <a:ext cx="1460824" cy="7669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20863" y="1382860"/>
            <a:ext cx="1592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rgbClr val="FEFEF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平台選擇</a:t>
            </a:r>
            <a:endParaRPr lang="en-US" altLang="zh-TW" sz="2400" b="1" dirty="0" smtClean="0">
              <a:solidFill>
                <a:srgbClr val="FEFEF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65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98472791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9" y="1546951"/>
            <a:ext cx="10261600" cy="3530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67" y="4840467"/>
            <a:ext cx="7884876" cy="18777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35875" y="1079669"/>
            <a:ext cx="41857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建立主機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並加入</a:t>
            </a: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專案叢集群組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dirty="0" smtClean="0"/>
          </a:p>
        </p:txBody>
      </p:sp>
      <p:sp>
        <p:nvSpPr>
          <p:cNvPr id="5" name="框架 4"/>
          <p:cNvSpPr/>
          <p:nvPr/>
        </p:nvSpPr>
        <p:spPr>
          <a:xfrm>
            <a:off x="6933431" y="5993303"/>
            <a:ext cx="864096" cy="504056"/>
          </a:xfrm>
          <a:prstGeom prst="frame">
            <a:avLst>
              <a:gd name="adj1" fmla="val 50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27802500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2281" y="1040744"/>
            <a:ext cx="642937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kumimoji="1"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隨時增加機器進入叢</a:t>
            </a: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</a:t>
            </a:r>
            <a:endParaRPr kumimoji="1"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並依據以下三種指標設定自動資源調度</a:t>
            </a:r>
            <a:endParaRPr kumimoji="1"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9" y="1946702"/>
            <a:ext cx="5493339" cy="15976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96" y="1686525"/>
            <a:ext cx="6552728" cy="444266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6" y="4215113"/>
            <a:ext cx="5508552" cy="21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72695235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71" y="1000220"/>
            <a:ext cx="9505056" cy="53465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892871" y="1327467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kumimoji="1"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kumimoji="1"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ocker swarm </a:t>
            </a: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部署所有的服務到雲端的主機上</a:t>
            </a:r>
            <a:endParaRPr kumimoji="1"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314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00111551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27" y="1514987"/>
            <a:ext cx="4811686" cy="44187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2" y="1479795"/>
            <a:ext cx="5219989" cy="515601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3621063" y="935681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kumimoji="1"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</a:t>
            </a:r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上的服務的內部及外部防火牆</a:t>
            </a:r>
            <a:endParaRPr kumimoji="1"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6062438" y="3499582"/>
            <a:ext cx="1296144" cy="5040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56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48257299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lvl="0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核卡額度預測</a:t>
            </a: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605115911"/>
              </p:ext>
            </p:extLst>
          </p:nvPr>
        </p:nvGraphicFramePr>
        <p:xfrm>
          <a:off x="782888" y="1240061"/>
          <a:ext cx="7701223" cy="487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15" y="159941"/>
            <a:ext cx="3184710" cy="64175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"/>
          <a:stretch/>
        </p:blipFill>
        <p:spPr>
          <a:xfrm>
            <a:off x="8813817" y="2032149"/>
            <a:ext cx="2736305" cy="37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66908951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雲端架構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396927" y="49800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透過端口查看服務分配情況</a:t>
            </a:r>
            <a:endParaRPr kumimoji="1"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55" y="1168053"/>
            <a:ext cx="4538590" cy="53874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28" y="1168053"/>
            <a:ext cx="5349932" cy="53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未來展望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67534357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未來展望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3" name="資料圖表 2"/>
          <p:cNvGraphicFramePr/>
          <p:nvPr>
            <p:extLst>
              <p:ext uri="{D42A27DB-BD31-4B8C-83A1-F6EECF244321}">
                <p14:modId xmlns:p14="http://schemas.microsoft.com/office/powerpoint/2010/main" val="384287783"/>
              </p:ext>
            </p:extLst>
          </p:nvPr>
        </p:nvGraphicFramePr>
        <p:xfrm>
          <a:off x="884759" y="1528093"/>
          <a:ext cx="12485777" cy="3644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橢圓 6"/>
          <p:cNvSpPr/>
          <p:nvPr/>
        </p:nvSpPr>
        <p:spPr>
          <a:xfrm>
            <a:off x="2731260" y="2450918"/>
            <a:ext cx="825066" cy="805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2</a:t>
            </a:r>
            <a:endParaRPr kumimoji="1"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2731260" y="1528093"/>
            <a:ext cx="825067" cy="805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1</a:t>
            </a:r>
            <a:endParaRPr kumimoji="1"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2723989" y="3431509"/>
            <a:ext cx="825066" cy="805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3</a:t>
            </a:r>
            <a:endParaRPr kumimoji="1"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2755066" y="4367244"/>
            <a:ext cx="825066" cy="805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smtClean="0"/>
              <a:t>4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754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bright="1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01" y="-81124"/>
            <a:ext cx="12983796" cy="73137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3" y="-39808"/>
            <a:ext cx="12858750" cy="7231142"/>
          </a:xfrm>
          <a:prstGeom prst="rect">
            <a:avLst/>
          </a:prstGeom>
        </p:spPr>
      </p:pic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214264" y="3256286"/>
            <a:ext cx="87825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000" b="1" cap="all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感謝聆聽 批評指導</a:t>
            </a:r>
          </a:p>
        </p:txBody>
      </p:sp>
    </p:spTree>
    <p:extLst>
      <p:ext uri="{BB962C8B-B14F-4D97-AF65-F5344CB8AC3E}">
        <p14:creationId xmlns:p14="http://schemas.microsoft.com/office/powerpoint/2010/main" val="124458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68604034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29541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圓角矩形 1"/>
          <p:cNvSpPr/>
          <p:nvPr/>
        </p:nvSpPr>
        <p:spPr>
          <a:xfrm>
            <a:off x="5061222" y="4001293"/>
            <a:ext cx="2088232" cy="1127199"/>
          </a:xfrm>
          <a:prstGeom prst="roundRect">
            <a:avLst/>
          </a:prstGeom>
          <a:noFill/>
          <a:ln w="76200">
            <a:solidFill>
              <a:srgbClr val="01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7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46070770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新聞推薦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8" name="資料庫圖表 7"/>
          <p:cNvGraphicFramePr/>
          <p:nvPr>
            <p:extLst/>
          </p:nvPr>
        </p:nvGraphicFramePr>
        <p:xfrm>
          <a:off x="781952" y="1264454"/>
          <a:ext cx="7701223" cy="487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655" y="218821"/>
            <a:ext cx="3081025" cy="62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9367621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7003" y="117202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988" y="1591048"/>
            <a:ext cx="2731828" cy="10653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7003" y="27305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04" y="3192259"/>
            <a:ext cx="1576194" cy="157619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7696" y="3192259"/>
            <a:ext cx="1576194" cy="157619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7601" y="4967837"/>
            <a:ext cx="1588167" cy="1588167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5437055" y="3230756"/>
            <a:ext cx="1379913" cy="609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394784" y="2770615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網站功能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44" y="2123716"/>
            <a:ext cx="6357943" cy="357634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064320" y="1482276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推薦適合你信用卡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89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13893392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3752146" cy="1082261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無卡推薦</a:t>
            </a:r>
          </a:p>
          <a:p>
            <a:pPr defTabSz="964278"/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內容版面配置區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55" y="1117999"/>
            <a:ext cx="7672656" cy="34932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8" y="2896245"/>
            <a:ext cx="6482448" cy="36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6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40369560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3824154" cy="1082261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有卡推薦</a:t>
            </a:r>
          </a:p>
          <a:p>
            <a:pPr defTabSz="964278"/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7868377" y="591989"/>
            <a:ext cx="4968552" cy="5490853"/>
            <a:chOff x="6725437" y="1236949"/>
            <a:chExt cx="4815420" cy="5321624"/>
          </a:xfrm>
        </p:grpSpPr>
        <p:pic>
          <p:nvPicPr>
            <p:cNvPr id="10" name="內容版面配置區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37" y="1236949"/>
              <a:ext cx="4815420" cy="532162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6933431" y="3358342"/>
              <a:ext cx="2088232" cy="432048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" y="1600101"/>
            <a:ext cx="7808868" cy="4392487"/>
            <a:chOff x="0" y="1687484"/>
            <a:chExt cx="5940829" cy="334171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87484"/>
              <a:ext cx="5940829" cy="334171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84759" y="3358342"/>
              <a:ext cx="3744416" cy="690032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5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0816284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4040178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等待頁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54" y="2978884"/>
            <a:ext cx="5688632" cy="37393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2973" y="2477761"/>
            <a:ext cx="742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3" y="2905963"/>
            <a:ext cx="4531939" cy="38123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99057" y="2517219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11" y="139213"/>
            <a:ext cx="3435055" cy="2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22334150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3680138" cy="1082261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前端呈現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結果頁面</a:t>
            </a:r>
          </a:p>
          <a:p>
            <a:pPr defTabSz="964278"/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報告人：廖家禹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796" y="159941"/>
            <a:ext cx="4320480" cy="6181167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72973" y="1600101"/>
            <a:ext cx="6848489" cy="4868403"/>
            <a:chOff x="1676847" y="1960141"/>
            <a:chExt cx="4518680" cy="3253450"/>
          </a:xfrm>
        </p:grpSpPr>
        <p:pic>
          <p:nvPicPr>
            <p:cNvPr id="6" name="內容版面配置區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847" y="1960141"/>
              <a:ext cx="4518680" cy="325345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451111" y="2604278"/>
              <a:ext cx="2241655" cy="573197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37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09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資料萃取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2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372973" y="375965"/>
            <a:ext cx="317608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專案動機及目的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2" name="圖片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56" y="2413258"/>
            <a:ext cx="7185387" cy="4710384"/>
          </a:xfrm>
          <a:prstGeom prst="rect">
            <a:avLst/>
          </a:prstGeom>
        </p:spPr>
      </p:pic>
      <p:sp>
        <p:nvSpPr>
          <p:cNvPr id="83" name="文字方塊 82"/>
          <p:cNvSpPr txBox="1"/>
          <p:nvPr/>
        </p:nvSpPr>
        <p:spPr>
          <a:xfrm>
            <a:off x="658837" y="1240061"/>
            <a:ext cx="12199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銀行及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信用卡片眾多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不同的信用卡的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消費方式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及使用者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喜歡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的回饋方式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即時找到適合自己的卡片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從未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辦過信用卡的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欲先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得知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申辦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核卡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額度 </a:t>
            </a:r>
            <a:endParaRPr kumimoji="1"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17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2753363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8735" y="375965"/>
            <a:ext cx="3312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5400" b="1" i="1" dirty="0" smtClean="0">
                <a:solidFill>
                  <a:srgbClr val="000000"/>
                </a:solidFill>
                <a:latin typeface="Wide Latin" panose="020A0A07050505020404" pitchFamily="18" charset="0"/>
              </a:rPr>
              <a:t> 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14079" y="1440644"/>
            <a:ext cx="174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357367" y="1440644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940845" y="1602226"/>
            <a:ext cx="1008112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36686" y="2878508"/>
            <a:ext cx="48245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1.ptt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2.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部落格  文章資訊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信用卡資料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4.GPS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資料爬蟲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4666787" y="2437337"/>
            <a:ext cx="7811260" cy="41193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588" y="2650516"/>
            <a:ext cx="3008595" cy="137058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22" y="4363150"/>
            <a:ext cx="2320886" cy="173842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31" y="2718159"/>
            <a:ext cx="1526224" cy="152622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912" y="4125626"/>
            <a:ext cx="3077271" cy="103104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92" y="5092229"/>
            <a:ext cx="2786806" cy="129126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34" y="2702035"/>
            <a:ext cx="1567021" cy="152622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31" y="4468802"/>
            <a:ext cx="1630437" cy="16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8" y="1119930"/>
            <a:ext cx="4005057" cy="5540450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50515144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1285" y="1240061"/>
            <a:ext cx="7216863" cy="3429289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32214" y="1714671"/>
            <a:ext cx="3200817" cy="3773862"/>
          </a:xfrm>
          <a:prstGeom prst="roundRect">
            <a:avLst/>
          </a:prstGeom>
          <a:noFill/>
          <a:ln w="57150" cap="flat" cmpd="sng" algn="ctr">
            <a:solidFill>
              <a:srgbClr val="F94D4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資料來源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PTT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41343" y="5093642"/>
            <a:ext cx="3384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1.Requests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2.bs4</a:t>
            </a:r>
          </a:p>
        </p:txBody>
      </p:sp>
    </p:spTree>
    <p:extLst>
      <p:ext uri="{BB962C8B-B14F-4D97-AF65-F5344CB8AC3E}">
        <p14:creationId xmlns:p14="http://schemas.microsoft.com/office/powerpoint/2010/main" val="25513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40280240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11" y="967898"/>
            <a:ext cx="6104862" cy="5725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57567" y="2536205"/>
            <a:ext cx="338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1.Requests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2.bs4</a:t>
            </a: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3.selenium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452711" y="401407"/>
            <a:ext cx="446449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部落格 文章資訊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137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4511629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0" y="1744117"/>
            <a:ext cx="4585453" cy="48685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7746" y="1372380"/>
            <a:ext cx="5168233" cy="53341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94084" y="992485"/>
            <a:ext cx="26386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1.Requests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2.bs4</a:t>
            </a: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3.Selenium</a:t>
            </a: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ipaddress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07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98188" y="1278352"/>
            <a:ext cx="10077277" cy="5880700"/>
            <a:chOff x="298189" y="1278352"/>
            <a:chExt cx="8291426" cy="483854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189" y="1309167"/>
              <a:ext cx="7053681" cy="4807733"/>
            </a:xfrm>
            <a:prstGeom prst="rect">
              <a:avLst/>
            </a:prstGeom>
          </p:spPr>
        </p:pic>
        <p:sp>
          <p:nvSpPr>
            <p:cNvPr id="5" name="圓角矩形 4"/>
            <p:cNvSpPr/>
            <p:nvPr/>
          </p:nvSpPr>
          <p:spPr>
            <a:xfrm>
              <a:off x="740743" y="1278352"/>
              <a:ext cx="1872208" cy="2914038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011279" y="1579033"/>
              <a:ext cx="1409983" cy="3117412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肘形接點 10"/>
            <p:cNvCxnSpPr/>
            <p:nvPr/>
          </p:nvCxnSpPr>
          <p:spPr>
            <a:xfrm>
              <a:off x="2540943" y="1372320"/>
              <a:ext cx="6048672" cy="278634"/>
            </a:xfrm>
            <a:prstGeom prst="bentConnector3">
              <a:avLst>
                <a:gd name="adj1" fmla="val 5922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/>
            <p:nvPr/>
          </p:nvCxnSpPr>
          <p:spPr>
            <a:xfrm>
              <a:off x="5421262" y="3824385"/>
              <a:ext cx="3168353" cy="728044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86204672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4677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570635" y="154654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經緯度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411881" y="50729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986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40285840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677023" y="1640986"/>
            <a:ext cx="21884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額度預測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持有信用卡推薦</a:t>
            </a: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本框 73"/>
          <p:cNvSpPr txBox="1"/>
          <p:nvPr/>
        </p:nvSpPr>
        <p:spPr>
          <a:xfrm>
            <a:off x="521969" y="409655"/>
            <a:ext cx="34591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PTT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87" y="1902596"/>
            <a:ext cx="6857113" cy="4624437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709295" y="1902596"/>
            <a:ext cx="2304256" cy="452204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71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-12438"/>
          <a:stretch/>
        </p:blipFill>
        <p:spPr>
          <a:xfrm>
            <a:off x="66496" y="4080050"/>
            <a:ext cx="5541968" cy="2249562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33780684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25260" y="1242499"/>
            <a:ext cx="369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PTT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上心得文的分享資料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0" y="1836931"/>
            <a:ext cx="2838846" cy="195289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552900" y="182423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篩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選所需要的文章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931516" y="46604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找出所需要的資料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4706002" y="3243793"/>
            <a:ext cx="1080120" cy="466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96498" y="287446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成表格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308695" y="369636"/>
            <a:ext cx="432048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9"/>
          <a:srcRect r="14458"/>
          <a:stretch/>
        </p:blipFill>
        <p:spPr>
          <a:xfrm>
            <a:off x="5995626" y="1738569"/>
            <a:ext cx="7044321" cy="38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6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54174234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523" y="702133"/>
            <a:ext cx="6679774" cy="261098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4037" y="158249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建立字典做同意字的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61" y="4049665"/>
            <a:ext cx="10222762" cy="231479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8879" y="3640581"/>
            <a:ext cx="4160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數字、卡名、銀行、及縮寫相關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12041" y="375956"/>
            <a:ext cx="388508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86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25873252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912705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703" y="1240061"/>
            <a:ext cx="4101117" cy="5019766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4565551" y="4696445"/>
            <a:ext cx="151216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085568" y="2008808"/>
            <a:ext cx="5420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字數大於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代表抓到很多東西 取年齡後的數字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085568" y="334983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正常的兩個數字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077719" y="4531126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只有一個數字例如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2X /3X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4565551" y="2256557"/>
            <a:ext cx="151216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565551" y="3544317"/>
            <a:ext cx="151216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5713" y="2922339"/>
            <a:ext cx="1079411" cy="333748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1607501" y="2408918"/>
            <a:ext cx="69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sp>
        <p:nvSpPr>
          <p:cNvPr id="19" name="文本框 73"/>
          <p:cNvSpPr txBox="1"/>
          <p:nvPr/>
        </p:nvSpPr>
        <p:spPr>
          <a:xfrm>
            <a:off x="312040" y="375956"/>
            <a:ext cx="4169779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85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4282874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849728" y="1357441"/>
            <a:ext cx="16561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輸入格式問題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純數字    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四萬五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四萬五千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752204" y="193591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45000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57060" y="328275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400005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752204" y="4610488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400005000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222059" y="3282754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尾數不為零者取出並加該位數字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000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222059" y="4610488"/>
            <a:ext cx="457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位數大於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者以非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數為基點分割並前後相加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765565" y="1986280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3765565" y="3333116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3765565" y="4660850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765565" y="14487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整理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222059" y="19951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6278900" y="1986280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6278900" y="3333116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6278900" y="4660850"/>
            <a:ext cx="648072" cy="268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7"/>
          <a:srcRect r="43792"/>
          <a:stretch/>
        </p:blipFill>
        <p:spPr>
          <a:xfrm>
            <a:off x="89048" y="1670727"/>
            <a:ext cx="2098299" cy="5047536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H="1">
            <a:off x="1968735" y="3282754"/>
            <a:ext cx="8640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968735" y="5053173"/>
            <a:ext cx="8640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2" idx="1"/>
          </p:cNvCxnSpPr>
          <p:nvPr/>
        </p:nvCxnSpPr>
        <p:spPr>
          <a:xfrm>
            <a:off x="89048" y="4194495"/>
            <a:ext cx="2815791" cy="45679"/>
          </a:xfrm>
          <a:prstGeom prst="line">
            <a:avLst/>
          </a:prstGeom>
          <a:ln>
            <a:solidFill>
              <a:srgbClr val="A7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73"/>
          <p:cNvSpPr txBox="1"/>
          <p:nvPr/>
        </p:nvSpPr>
        <p:spPr>
          <a:xfrm>
            <a:off x="312040" y="375956"/>
            <a:ext cx="402399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0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1243" y="-115374"/>
            <a:ext cx="12858750" cy="7243762"/>
          </a:xfrm>
          <a:prstGeom prst="rect">
            <a:avLst/>
          </a:prstGeom>
          <a:blipFill dpi="0"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9" name="MH_Entry_1"/>
          <p:cNvSpPr/>
          <p:nvPr>
            <p:custDataLst>
              <p:tags r:id="rId2"/>
            </p:custDataLst>
          </p:nvPr>
        </p:nvSpPr>
        <p:spPr>
          <a:xfrm>
            <a:off x="3765079" y="1414921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專題架構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MH_Number_1"/>
          <p:cNvSpPr/>
          <p:nvPr>
            <p:custDataLst>
              <p:tags r:id="rId3"/>
            </p:custDataLst>
          </p:nvPr>
        </p:nvSpPr>
        <p:spPr>
          <a:xfrm>
            <a:off x="3765079" y="1168894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5" name="MH_Others_1"/>
          <p:cNvSpPr txBox="1"/>
          <p:nvPr>
            <p:custDataLst>
              <p:tags r:id="rId4"/>
            </p:custDataLst>
          </p:nvPr>
        </p:nvSpPr>
        <p:spPr>
          <a:xfrm>
            <a:off x="4903157" y="257170"/>
            <a:ext cx="3052435" cy="689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專題流程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5"/>
            </p:custDataLst>
          </p:nvPr>
        </p:nvSpPr>
        <p:spPr>
          <a:xfrm>
            <a:off x="3765079" y="2231234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前端呈現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MH_Number_2"/>
          <p:cNvSpPr/>
          <p:nvPr>
            <p:custDataLst>
              <p:tags r:id="rId6"/>
            </p:custDataLst>
          </p:nvPr>
        </p:nvSpPr>
        <p:spPr>
          <a:xfrm>
            <a:off x="3765079" y="1985207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7"/>
            </p:custDataLst>
          </p:nvPr>
        </p:nvSpPr>
        <p:spPr>
          <a:xfrm>
            <a:off x="3769665" y="3068477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資料萃取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MH_Number_3"/>
          <p:cNvSpPr/>
          <p:nvPr>
            <p:custDataLst>
              <p:tags r:id="rId8"/>
            </p:custDataLst>
          </p:nvPr>
        </p:nvSpPr>
        <p:spPr>
          <a:xfrm>
            <a:off x="3769665" y="2822450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4"/>
          <p:cNvSpPr/>
          <p:nvPr>
            <p:custDataLst>
              <p:tags r:id="rId9"/>
            </p:custDataLst>
          </p:nvPr>
        </p:nvSpPr>
        <p:spPr>
          <a:xfrm>
            <a:off x="3765079" y="3944156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推薦及預測模型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MH_Number_4"/>
          <p:cNvSpPr/>
          <p:nvPr>
            <p:custDataLst>
              <p:tags r:id="rId10"/>
            </p:custDataLst>
          </p:nvPr>
        </p:nvSpPr>
        <p:spPr>
          <a:xfrm>
            <a:off x="3765079" y="3698129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4"/>
          <p:cNvSpPr/>
          <p:nvPr>
            <p:custDataLst>
              <p:tags r:id="rId11"/>
            </p:custDataLst>
          </p:nvPr>
        </p:nvSpPr>
        <p:spPr>
          <a:xfrm>
            <a:off x="3765079" y="4779793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資料串流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MH_Number_4"/>
          <p:cNvSpPr/>
          <p:nvPr>
            <p:custDataLst>
              <p:tags r:id="rId12"/>
            </p:custDataLst>
          </p:nvPr>
        </p:nvSpPr>
        <p:spPr>
          <a:xfrm>
            <a:off x="3765079" y="4533766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4"/>
          <p:cNvSpPr/>
          <p:nvPr>
            <p:custDataLst>
              <p:tags r:id="rId13"/>
            </p:custDataLst>
          </p:nvPr>
        </p:nvSpPr>
        <p:spPr>
          <a:xfrm>
            <a:off x="3765079" y="5652413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雲端架構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14"/>
            </p:custDataLst>
          </p:nvPr>
        </p:nvSpPr>
        <p:spPr>
          <a:xfrm>
            <a:off x="3765079" y="5406386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6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15"/>
            </p:custDataLst>
          </p:nvPr>
        </p:nvSpPr>
        <p:spPr>
          <a:xfrm>
            <a:off x="3765079" y="6529832"/>
            <a:ext cx="5190634" cy="4380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3900" tIns="0" rIns="0" bIns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未來展望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MH_Number_4"/>
          <p:cNvSpPr/>
          <p:nvPr>
            <p:custDataLst>
              <p:tags r:id="rId16"/>
            </p:custDataLst>
          </p:nvPr>
        </p:nvSpPr>
        <p:spPr>
          <a:xfrm>
            <a:off x="3765079" y="6283805"/>
            <a:ext cx="499198" cy="244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2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7</a:t>
            </a:r>
            <a:endParaRPr lang="zh-CN" altLang="en-US" sz="2002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0954062" y="6712669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05104175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60823" y="1240061"/>
            <a:ext cx="287771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每個用戶的資料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供預測額度建模</a:t>
            </a:r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143" y="-87413"/>
            <a:ext cx="7344816" cy="6717597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心得文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額度預測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803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48206219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17926"/>
          <a:stretch/>
        </p:blipFill>
        <p:spPr>
          <a:xfrm>
            <a:off x="7437486" y="636358"/>
            <a:ext cx="4992171" cy="57483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95" y="1096045"/>
            <a:ext cx="3784161" cy="52887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257" y="740360"/>
            <a:ext cx="2925296" cy="264430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248257" y="2608213"/>
            <a:ext cx="1173006" cy="36004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4552" y="3718172"/>
            <a:ext cx="3119822" cy="240875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5061223" y="2968253"/>
            <a:ext cx="0" cy="74991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653511" y="1240061"/>
            <a:ext cx="1368152" cy="28803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取出持有卡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769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" y="1384077"/>
            <a:ext cx="4008038" cy="43204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315" y="87933"/>
            <a:ext cx="3816424" cy="734481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35" y="127735"/>
            <a:ext cx="2735119" cy="74812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6686" y="5992589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最後我們的字典已經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龐大到幾乎所有卡都抓的到了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654" y="318100"/>
            <a:ext cx="2570709" cy="7128792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取出持有卡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/3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670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26992981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0775" y="303958"/>
            <a:ext cx="8015627" cy="612068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38962" y="1384077"/>
            <a:ext cx="27500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整理出每個用戶和持有的卡片的矩陣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供有卡推薦卡片建模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</a:t>
            </a:r>
            <a:r>
              <a:rPr lang="zh-TW" altLang="en-US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同過濾</a:t>
            </a:r>
            <a:r>
              <a:rPr lang="en-US" altLang="zh-TW" sz="2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取出持有卡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/3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590266" y="3661999"/>
            <a:ext cx="576064" cy="3600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077719" y="3984749"/>
            <a:ext cx="576064" cy="3600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3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50971808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/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部落格 文章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64" y="1932882"/>
            <a:ext cx="6686765" cy="4509554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630164" y="4205481"/>
            <a:ext cx="2304256" cy="23042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7877919" y="1968525"/>
            <a:ext cx="2304256" cy="23042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820863" y="1968525"/>
            <a:ext cx="19319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相關新聞錦集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初辦卡推薦</a:t>
            </a: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4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10508341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1994" y="1672109"/>
            <a:ext cx="460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撈出來後斷詞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建模使用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94" y="2883015"/>
            <a:ext cx="6847993" cy="5238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309" y="517837"/>
            <a:ext cx="5702769" cy="5976027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新聞相關錦集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994" y="4343530"/>
            <a:ext cx="4608512" cy="1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4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55653469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180903" y="1590672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每篇文章貼標籤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文章行為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文章銀行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文章卡片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154" y="1590672"/>
            <a:ext cx="6012899" cy="3688210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初辦卡推薦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0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00203937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7331" y="2201198"/>
            <a:ext cx="3672281" cy="26853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47330" y="1167987"/>
            <a:ext cx="4366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字典內提到的字就被加進去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並儲存提到幾次並輸出成表格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330" y="4978701"/>
            <a:ext cx="5905983" cy="13019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9"/>
          <a:srcRect r="26792"/>
          <a:stretch/>
        </p:blipFill>
        <p:spPr>
          <a:xfrm>
            <a:off x="5339965" y="2201198"/>
            <a:ext cx="7282098" cy="2673837"/>
          </a:xfrm>
          <a:prstGeom prst="rect">
            <a:avLst/>
          </a:prstGeom>
        </p:spPr>
      </p:pic>
      <p:sp>
        <p:nvSpPr>
          <p:cNvPr id="9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初辦卡推薦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4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63206512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845" y="2392189"/>
            <a:ext cx="4176464" cy="37736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58" y="2392189"/>
            <a:ext cx="7104839" cy="331010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08895" y="1781688"/>
            <a:ext cx="3065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結果輸出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銀行 卡片 行為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959212" y="1781688"/>
            <a:ext cx="374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結果輸出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銀行 卡片 行為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初辦卡推薦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26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0422805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604839" y="1453183"/>
            <a:ext cx="99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604839" y="209448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卡片資料的呈現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087" y="873185"/>
            <a:ext cx="5788211" cy="54992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908" y="3995370"/>
            <a:ext cx="2390775" cy="2371725"/>
          </a:xfrm>
          <a:prstGeom prst="rect">
            <a:avLst/>
          </a:prstGeom>
        </p:spPr>
      </p:pic>
      <p:sp>
        <p:nvSpPr>
          <p:cNvPr id="9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0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409562"/>
            <a:ext cx="4406015" cy="11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專題架構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3877461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89750" y="1361534"/>
            <a:ext cx="4671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內容齊全但重複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跑模型所用輸出的結果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271" y="647874"/>
            <a:ext cx="7696991" cy="25492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65" y="3684455"/>
            <a:ext cx="4098042" cy="270752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029775" y="3544317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09295" y="613660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cxnSp>
        <p:nvCxnSpPr>
          <p:cNvPr id="10" name="肘形接點 9"/>
          <p:cNvCxnSpPr/>
          <p:nvPr/>
        </p:nvCxnSpPr>
        <p:spPr>
          <a:xfrm rot="10800000" flipV="1">
            <a:off x="4774507" y="2927778"/>
            <a:ext cx="3510574" cy="2433255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717407" y="3945224"/>
            <a:ext cx="2058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MAPING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名字不統一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42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78964129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12041" y="1199494"/>
            <a:ext cx="53655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銀行統一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每張卡在同一間銀行的資料列出比較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核對卡片同時出現字數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出現最多的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字數最多裡面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不只一張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沒出現的字最少的那張卡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67278" y="4259040"/>
            <a:ext cx="3865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舉例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中國信託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VISA 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白金卡</a:t>
            </a:r>
            <a:endParaRPr lang="en-US" altLang="zh-TW" b="1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中國信託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多拉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夢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VISA</a:t>
            </a:r>
            <a:r>
              <a:rPr lang="zh-TW" altLang="en-US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鈦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金卡</a:t>
            </a:r>
            <a:endParaRPr lang="en-US" altLang="zh-TW" b="1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中國信託</a:t>
            </a:r>
            <a:r>
              <a:rPr lang="en-US" altLang="zh-TW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-VISA</a:t>
            </a:r>
            <a:r>
              <a:rPr lang="zh-TW" altLang="en-US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</a:t>
            </a:r>
            <a:r>
              <a:rPr lang="zh-TW" altLang="en-US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</a:t>
            </a:r>
            <a:r>
              <a:rPr lang="zh-TW" altLang="en-US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</a:t>
            </a:r>
            <a:endParaRPr lang="en-US" altLang="zh-TW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631" y="103555"/>
            <a:ext cx="3143689" cy="110505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0704" y="1237280"/>
            <a:ext cx="2896004" cy="8954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005439" y="6560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同家銀行的卡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745" y="2521252"/>
            <a:ext cx="4182059" cy="257210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8745" y="5352868"/>
            <a:ext cx="4624215" cy="95863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907420" y="25491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取出同字體最大數</a:t>
            </a:r>
            <a:endParaRPr lang="zh-TW" altLang="en-US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17007" y="4696445"/>
            <a:ext cx="2088232" cy="396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321061" y="5339452"/>
            <a:ext cx="2304256" cy="396916"/>
          </a:xfrm>
          <a:prstGeom prst="rect">
            <a:avLst/>
          </a:prstGeom>
          <a:noFill/>
          <a:ln w="9525" cap="flat" cmpd="sng" algn="ctr">
            <a:solidFill>
              <a:srgbClr val="F94D4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625317" y="53771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選出</a:t>
            </a:r>
            <a:endParaRPr lang="zh-TW" altLang="en-US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623028" y="4835941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605273" y="539941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339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68113242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51" y="2564524"/>
            <a:ext cx="11370245" cy="32840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45022" y="1960141"/>
            <a:ext cx="5795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輸出結果如下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小表裡面所有卡的相關資料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信用卡資料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23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49179503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60823" y="2133829"/>
            <a:ext cx="22172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用途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附近優惠商家推薦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用戶行動軌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跡</a:t>
            </a:r>
          </a:p>
        </p:txBody>
      </p:sp>
      <p:sp>
        <p:nvSpPr>
          <p:cNvPr id="8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12" y="2164206"/>
            <a:ext cx="6141722" cy="4141977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7581503" y="4192389"/>
            <a:ext cx="4320480" cy="2232248"/>
          </a:xfrm>
          <a:prstGeom prst="roundRect">
            <a:avLst/>
          </a:prstGeom>
          <a:noFill/>
          <a:ln w="7302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68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13986917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43" y="1384077"/>
            <a:ext cx="7053681" cy="4807733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100783" y="1357527"/>
            <a:ext cx="1872208" cy="309634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125118" y="2752229"/>
            <a:ext cx="1872208" cy="3096344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肘形接點 13"/>
          <p:cNvCxnSpPr/>
          <p:nvPr/>
        </p:nvCxnSpPr>
        <p:spPr>
          <a:xfrm>
            <a:off x="2468935" y="2104157"/>
            <a:ext cx="5976664" cy="418773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/>
          <p:nvPr/>
        </p:nvCxnSpPr>
        <p:spPr>
          <a:xfrm flipV="1">
            <a:off x="5135453" y="3787943"/>
            <a:ext cx="3454162" cy="512458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949655" y="23921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經緯度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949655" y="36032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05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0693676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087" y="1074667"/>
            <a:ext cx="7754432" cy="273405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12041" y="1415121"/>
            <a:ext cx="32143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把資料正規化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2.Geodesic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套件求距離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距離和時間做比對求速度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3683643" y="899185"/>
            <a:ext cx="2808312" cy="412884"/>
          </a:xfrm>
          <a:prstGeom prst="round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36393" y="6375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時間正規</a:t>
            </a:r>
            <a:endParaRPr lang="zh-TW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7293471" y="3188617"/>
            <a:ext cx="2808312" cy="412884"/>
          </a:xfrm>
          <a:prstGeom prst="round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941543" y="358725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zh-TW" altLang="en-US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834514" y="3005421"/>
            <a:ext cx="910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除以時間</a:t>
            </a:r>
            <a:endParaRPr lang="zh-TW" altLang="en-US" sz="1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95" y="4391468"/>
            <a:ext cx="9877425" cy="19812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68735" y="439146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317807" y="4264397"/>
            <a:ext cx="1800200" cy="2108271"/>
          </a:xfrm>
          <a:prstGeom prst="rect">
            <a:avLst/>
          </a:prstGeom>
          <a:noFill/>
          <a:ln w="38100" cap="flat" cmpd="sng" algn="ctr">
            <a:solidFill>
              <a:srgbClr val="F94D4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1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28902270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1103" y="414375"/>
            <a:ext cx="4582164" cy="187668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28775" y="116805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求加油推薦者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5880" y="2410456"/>
            <a:ext cx="4030844" cy="412981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9525719" y="1538888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33873" y="33782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用戶騎車和開車的回傳數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597727" y="5784628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找出長時間騎車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開車的人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向右箭號 28"/>
          <p:cNvSpPr/>
          <p:nvPr/>
        </p:nvSpPr>
        <p:spPr>
          <a:xfrm>
            <a:off x="8463094" y="1597509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8463094" y="3410621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>
            <a:off x="8463094" y="5815234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3267" y="214617"/>
            <a:ext cx="2343759" cy="1178463"/>
          </a:xfrm>
          <a:prstGeom prst="rect">
            <a:avLst/>
          </a:prstGeom>
        </p:spPr>
      </p:pic>
      <p:cxnSp>
        <p:nvCxnSpPr>
          <p:cNvPr id="36" name="直線接點 35"/>
          <p:cNvCxnSpPr/>
          <p:nvPr/>
        </p:nvCxnSpPr>
        <p:spPr>
          <a:xfrm>
            <a:off x="3607965" y="2232464"/>
            <a:ext cx="52871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607964" y="5128493"/>
            <a:ext cx="52871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4/5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60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8991613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73"/>
          <p:cNvSpPr txBox="1"/>
          <p:nvPr/>
        </p:nvSpPr>
        <p:spPr>
          <a:xfrm>
            <a:off x="10821863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報告人：張詠程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28775" y="116805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求高鐵推薦者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525719" y="153888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經緯度有在高鐵站出現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33873" y="3378299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速度有大於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597727" y="578462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同時出現的人為高鐵推薦者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向右箭號 28"/>
          <p:cNvSpPr/>
          <p:nvPr/>
        </p:nvSpPr>
        <p:spPr>
          <a:xfrm>
            <a:off x="8463094" y="1597509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>
            <a:off x="8463094" y="5815234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357" y="303957"/>
            <a:ext cx="4453092" cy="23137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357" y="2570655"/>
            <a:ext cx="5836264" cy="2388559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>
            <a:off x="8438594" y="3439512"/>
            <a:ext cx="864096" cy="308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3357" y="5210001"/>
            <a:ext cx="3932122" cy="1257475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312041" y="375956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 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5/5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234828" y="6123353"/>
            <a:ext cx="2834507" cy="34412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93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推薦</a:t>
            </a:r>
            <a:r>
              <a:rPr lang="zh-TW" altLang="en-US" sz="6000" b="1" i="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模型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9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574143" y="2652834"/>
            <a:ext cx="2592288" cy="2520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斷詞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 rot="19249614">
            <a:off x="3620137" y="2661497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 rot="1356572">
            <a:off x="3592623" y="4634382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9249614">
            <a:off x="7882231" y="1091078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356572">
            <a:off x="7927036" y="2627568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356572">
            <a:off x="7914767" y="5868924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9249614">
            <a:off x="7843630" y="4378746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486814" y="567768"/>
            <a:ext cx="3054574" cy="2852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取詞向量</a:t>
            </a:r>
          </a:p>
        </p:txBody>
      </p:sp>
      <p:sp>
        <p:nvSpPr>
          <p:cNvPr id="13" name="橢圓 12"/>
          <p:cNvSpPr/>
          <p:nvPr/>
        </p:nvSpPr>
        <p:spPr>
          <a:xfrm>
            <a:off x="4527255" y="3599104"/>
            <a:ext cx="2938103" cy="2817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取特徵值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8793879" y="87934"/>
            <a:ext cx="2604048" cy="2190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歐式距離取相似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8984105" y="1697697"/>
            <a:ext cx="2267096" cy="2156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餘弦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相似度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970287" y="3332906"/>
            <a:ext cx="2411112" cy="2156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Kmeans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</a:p>
        </p:txBody>
      </p:sp>
      <p:sp>
        <p:nvSpPr>
          <p:cNvPr id="17" name="橢圓 16"/>
          <p:cNvSpPr/>
          <p:nvPr/>
        </p:nvSpPr>
        <p:spPr>
          <a:xfrm>
            <a:off x="8984105" y="4957959"/>
            <a:ext cx="2339104" cy="20321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LDA</a:t>
            </a: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</a:p>
        </p:txBody>
      </p:sp>
      <p:graphicFrame>
        <p:nvGraphicFramePr>
          <p:cNvPr id="18" name="資料圖表 75"/>
          <p:cNvGraphicFramePr/>
          <p:nvPr>
            <p:extLst>
              <p:ext uri="{D42A27DB-BD31-4B8C-83A1-F6EECF244321}">
                <p14:modId xmlns:p14="http://schemas.microsoft.com/office/powerpoint/2010/main" val="426802469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文本框 73"/>
          <p:cNvSpPr txBox="1"/>
          <p:nvPr/>
        </p:nvSpPr>
        <p:spPr>
          <a:xfrm>
            <a:off x="413793" y="376229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新聞推薦模型</a:t>
            </a:r>
          </a:p>
        </p:txBody>
      </p:sp>
    </p:spTree>
    <p:extLst>
      <p:ext uri="{BB962C8B-B14F-4D97-AF65-F5344CB8AC3E}">
        <p14:creationId xmlns:p14="http://schemas.microsoft.com/office/powerpoint/2010/main" val="304291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858044" cy="7232650"/>
          </a:xfrm>
          <a:prstGeom prst="rect">
            <a:avLst/>
          </a:prstGeom>
        </p:spPr>
      </p:pic>
      <p:sp>
        <p:nvSpPr>
          <p:cNvPr id="29" name="MH_Others_1"/>
          <p:cNvSpPr txBox="1"/>
          <p:nvPr>
            <p:custDataLst>
              <p:tags r:id="rId2"/>
            </p:custDataLst>
          </p:nvPr>
        </p:nvSpPr>
        <p:spPr>
          <a:xfrm>
            <a:off x="4890784" y="159941"/>
            <a:ext cx="3052435" cy="689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專題架構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6429728" y="2536205"/>
            <a:ext cx="6073067" cy="4083598"/>
            <a:chOff x="6417001" y="2629071"/>
            <a:chExt cx="6073067" cy="4083598"/>
          </a:xfrm>
        </p:grpSpPr>
        <p:cxnSp>
          <p:nvCxnSpPr>
            <p:cNvPr id="27" name="直線接點 26"/>
            <p:cNvCxnSpPr/>
            <p:nvPr/>
          </p:nvCxnSpPr>
          <p:spPr>
            <a:xfrm>
              <a:off x="6417001" y="2680221"/>
              <a:ext cx="6061046" cy="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10245799" y="6640661"/>
              <a:ext cx="2244269" cy="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12426348" y="2642294"/>
              <a:ext cx="51699" cy="4070375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0283868" y="4722312"/>
              <a:ext cx="13630" cy="1970719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6429728" y="4722312"/>
              <a:ext cx="3900453" cy="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6429728" y="2629071"/>
              <a:ext cx="14477" cy="2093241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群組 66"/>
          <p:cNvGrpSpPr/>
          <p:nvPr/>
        </p:nvGrpSpPr>
        <p:grpSpPr>
          <a:xfrm>
            <a:off x="308694" y="911357"/>
            <a:ext cx="10034213" cy="4793200"/>
            <a:chOff x="308695" y="897726"/>
            <a:chExt cx="8083986" cy="3351996"/>
          </a:xfrm>
        </p:grpSpPr>
        <p:cxnSp>
          <p:nvCxnSpPr>
            <p:cNvPr id="58" name="直線接點 57"/>
            <p:cNvCxnSpPr/>
            <p:nvPr/>
          </p:nvCxnSpPr>
          <p:spPr>
            <a:xfrm>
              <a:off x="308695" y="4192389"/>
              <a:ext cx="8083986" cy="57333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/>
            <p:cNvCxnSpPr/>
            <p:nvPr/>
          </p:nvCxnSpPr>
          <p:spPr>
            <a:xfrm>
              <a:off x="308695" y="946318"/>
              <a:ext cx="8083986" cy="57333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/>
            <p:cNvCxnSpPr/>
            <p:nvPr/>
          </p:nvCxnSpPr>
          <p:spPr>
            <a:xfrm flipV="1">
              <a:off x="8341969" y="946318"/>
              <a:ext cx="16880" cy="3303404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V="1">
              <a:off x="308695" y="897726"/>
              <a:ext cx="16880" cy="3303404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報告人：高聖翔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3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71329230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192221" y="1135159"/>
            <a:ext cx="3054130" cy="2952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取詞向量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57" y="1054377"/>
            <a:ext cx="4773192" cy="449290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181757" y="1728940"/>
            <a:ext cx="683584" cy="231201"/>
          </a:xfrm>
          <a:prstGeom prst="rect">
            <a:avLst/>
          </a:prstGeom>
          <a:noFill/>
          <a:ln w="28575">
            <a:solidFill>
              <a:srgbClr val="F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237123" y="5254253"/>
            <a:ext cx="2509923" cy="234280"/>
          </a:xfrm>
          <a:prstGeom prst="rect">
            <a:avLst/>
          </a:prstGeom>
          <a:noFill/>
          <a:ln w="28575">
            <a:solidFill>
              <a:srgbClr val="F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294128" y="1037253"/>
            <a:ext cx="4821727" cy="4688714"/>
            <a:chOff x="3613515" y="1118035"/>
            <a:chExt cx="4821727" cy="468871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3515" y="1118035"/>
              <a:ext cx="4821727" cy="468871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649026" y="1896359"/>
              <a:ext cx="648073" cy="231201"/>
            </a:xfrm>
            <a:prstGeom prst="rect">
              <a:avLst/>
            </a:prstGeom>
            <a:noFill/>
            <a:ln w="28575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682115" y="5454530"/>
              <a:ext cx="2243204" cy="173531"/>
            </a:xfrm>
            <a:prstGeom prst="rect">
              <a:avLst/>
            </a:prstGeom>
            <a:noFill/>
            <a:ln w="28575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319" y="4932191"/>
            <a:ext cx="1760449" cy="121733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362233" y="370937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詞向量比對</a:t>
            </a:r>
          </a:p>
        </p:txBody>
      </p:sp>
    </p:spTree>
    <p:extLst>
      <p:ext uri="{BB962C8B-B14F-4D97-AF65-F5344CB8AC3E}">
        <p14:creationId xmlns:p14="http://schemas.microsoft.com/office/powerpoint/2010/main" val="100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84566020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1381976" y="1973895"/>
            <a:ext cx="2938103" cy="2817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取特徵值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8"/>
          <a:srcRect l="1877" t="2811" r="2453" b="46603"/>
          <a:stretch/>
        </p:blipFill>
        <p:spPr>
          <a:xfrm>
            <a:off x="4895065" y="3339231"/>
            <a:ext cx="3672408" cy="129614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142156" y="3771279"/>
            <a:ext cx="648072" cy="50405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030778" y="3555255"/>
            <a:ext cx="1199610" cy="936104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5400000">
            <a:off x="6321305" y="4594453"/>
            <a:ext cx="288032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5400000">
            <a:off x="7486567" y="4602029"/>
            <a:ext cx="288032" cy="28803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142155" y="49544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詞頻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45753" y="49717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逆向文檔頻率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9" y="2697367"/>
            <a:ext cx="6245748" cy="316050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7990663" y="2702414"/>
            <a:ext cx="1364435" cy="229778"/>
          </a:xfrm>
          <a:prstGeom prst="roundRect">
            <a:avLst/>
          </a:prstGeom>
          <a:noFill/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9526572" y="2702414"/>
            <a:ext cx="1462556" cy="229778"/>
          </a:xfrm>
          <a:prstGeom prst="roundRect">
            <a:avLst/>
          </a:prstGeom>
          <a:noFill/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16200000">
            <a:off x="8528864" y="2292063"/>
            <a:ext cx="288032" cy="288032"/>
          </a:xfrm>
          <a:prstGeom prst="rightArrow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16200000">
            <a:off x="10113834" y="2296131"/>
            <a:ext cx="288032" cy="288032"/>
          </a:xfrm>
          <a:prstGeom prst="rightArrow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433836" y="1864095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出現少於</a:t>
            </a:r>
            <a:r>
              <a:rPr lang="en-US" altLang="zh-TW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篇文章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414811" y="1864095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出現多於</a:t>
            </a:r>
            <a:r>
              <a:rPr lang="en-US" altLang="zh-TW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80%</a:t>
            </a: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的文章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360717" y="375965"/>
            <a:ext cx="4029102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新聞分群</a:t>
            </a:r>
          </a:p>
        </p:txBody>
      </p:sp>
    </p:spTree>
    <p:extLst>
      <p:ext uri="{BB962C8B-B14F-4D97-AF65-F5344CB8AC3E}">
        <p14:creationId xmlns:p14="http://schemas.microsoft.com/office/powerpoint/2010/main" val="90386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68541553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CN" sz="3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Kmeans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0" y="3370205"/>
            <a:ext cx="4029637" cy="26387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47" y="3370205"/>
            <a:ext cx="3915321" cy="25816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59" y="1282542"/>
            <a:ext cx="3958190" cy="18917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88" y="1273015"/>
            <a:ext cx="3905795" cy="186716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0082243" y="226737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分群效果不佳</a:t>
            </a:r>
            <a:endParaRPr lang="en-US" altLang="zh-TW" sz="20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49" y="2734107"/>
            <a:ext cx="1275708" cy="318927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50" y="2745207"/>
            <a:ext cx="1320952" cy="320802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325919" y="3063846"/>
            <a:ext cx="529580" cy="2300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854084" y="4810966"/>
            <a:ext cx="432048" cy="2300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9879016" y="5114488"/>
            <a:ext cx="432048" cy="23002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1325919" y="3370205"/>
            <a:ext cx="540060" cy="2437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964879" y="4285348"/>
            <a:ext cx="216024" cy="1287742"/>
          </a:xfrm>
          <a:prstGeom prst="rect">
            <a:avLst/>
          </a:prstGeom>
          <a:solidFill>
            <a:srgbClr val="007D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357367" y="4285348"/>
            <a:ext cx="216024" cy="1287742"/>
          </a:xfrm>
          <a:prstGeom prst="rect">
            <a:avLst/>
          </a:prstGeom>
          <a:solidFill>
            <a:srgbClr val="007D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 animBg="1"/>
      <p:bldP spid="25" grpId="0" animBg="1"/>
      <p:bldP spid="26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3533357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24719" y="1140043"/>
            <a:ext cx="12141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篇文章都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是由數個「主題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(Topic)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」所組成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每個主題都可以使用數個重要的「用詞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(Word)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」來描述，且相同的用詞可同時出現在不同的主題之間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優點：快速、直觀、易理解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3" y="2307549"/>
            <a:ext cx="6473824" cy="35890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7952" y="2408417"/>
            <a:ext cx="1087850" cy="3387328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17952" y="2752229"/>
            <a:ext cx="1087850" cy="3051193"/>
            <a:chOff x="417952" y="2752229"/>
            <a:chExt cx="1087850" cy="3051193"/>
          </a:xfrm>
        </p:grpSpPr>
        <p:sp>
          <p:nvSpPr>
            <p:cNvPr id="3" name="矩形 2"/>
            <p:cNvSpPr/>
            <p:nvPr/>
          </p:nvSpPr>
          <p:spPr>
            <a:xfrm>
              <a:off x="417952" y="2752229"/>
              <a:ext cx="1087850" cy="720080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17952" y="3523093"/>
              <a:ext cx="1087850" cy="720080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17952" y="4293957"/>
              <a:ext cx="1087850" cy="720080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17952" y="5083342"/>
              <a:ext cx="1087850" cy="720080"/>
            </a:xfrm>
            <a:prstGeom prst="rect">
              <a:avLst/>
            </a:prstGeom>
            <a:noFill/>
            <a:ln w="38100">
              <a:solidFill>
                <a:srgbClr val="F9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9" b="-1"/>
          <a:stretch/>
        </p:blipFill>
        <p:spPr>
          <a:xfrm>
            <a:off x="6717407" y="2649839"/>
            <a:ext cx="5781832" cy="1254518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5"/>
          <a:stretch/>
        </p:blipFill>
        <p:spPr>
          <a:xfrm>
            <a:off x="6717407" y="4700636"/>
            <a:ext cx="5781833" cy="1250335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6783106" y="2216532"/>
            <a:ext cx="2770472" cy="946932"/>
            <a:chOff x="6783106" y="2216532"/>
            <a:chExt cx="2770472" cy="946932"/>
          </a:xfrm>
        </p:grpSpPr>
        <p:sp>
          <p:nvSpPr>
            <p:cNvPr id="6" name="矩形 5"/>
            <p:cNvSpPr/>
            <p:nvPr/>
          </p:nvSpPr>
          <p:spPr>
            <a:xfrm>
              <a:off x="7725519" y="2649839"/>
              <a:ext cx="288032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445599" y="2664018"/>
              <a:ext cx="288032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83106" y="2752229"/>
              <a:ext cx="288032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265546" y="3061074"/>
              <a:ext cx="288032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887003" y="2216532"/>
              <a:ext cx="13744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交通加油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846042" y="4203353"/>
            <a:ext cx="3183733" cy="1224840"/>
            <a:chOff x="6846042" y="4203353"/>
            <a:chExt cx="3183733" cy="1224840"/>
          </a:xfrm>
        </p:grpSpPr>
        <p:sp>
          <p:nvSpPr>
            <p:cNvPr id="19" name="矩形 18"/>
            <p:cNvSpPr/>
            <p:nvPr/>
          </p:nvSpPr>
          <p:spPr>
            <a:xfrm>
              <a:off x="7142143" y="4700636"/>
              <a:ext cx="288032" cy="98207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604654" y="4803026"/>
              <a:ext cx="425121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443849" y="4798843"/>
              <a:ext cx="425121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151317" y="5325803"/>
              <a:ext cx="425121" cy="102390"/>
            </a:xfrm>
            <a:prstGeom prst="rect">
              <a:avLst/>
            </a:prstGeom>
            <a:noFill/>
            <a:ln w="28575">
              <a:solidFill>
                <a:srgbClr val="F84E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846042" y="4203353"/>
              <a:ext cx="13796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行動支付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2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94072903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67876" y="375790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3044097" y="900579"/>
            <a:ext cx="1872208" cy="192116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促銷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7531063" y="151808"/>
            <a:ext cx="2088232" cy="2177477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加油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6618321" y="4063611"/>
            <a:ext cx="2232248" cy="22592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繳費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繳稅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0409466" y="1921318"/>
            <a:ext cx="2232248" cy="2224772"/>
          </a:xfrm>
          <a:prstGeom prst="ellipse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優惠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2321457" y="3518499"/>
            <a:ext cx="2232248" cy="2163037"/>
          </a:xfrm>
          <a:prstGeom prst="ellipse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  <a:endParaRPr lang="en-US" altLang="zh-TW" sz="4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支付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64879" y="1861161"/>
            <a:ext cx="820403" cy="2429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252911" y="2173114"/>
            <a:ext cx="532371" cy="2429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468936" y="2489631"/>
            <a:ext cx="316346" cy="2429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87716" y="18008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聯名卡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05928" y="2109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促銷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87716" y="2443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周年慶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13343" y="4514812"/>
            <a:ext cx="820403" cy="2429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501375" y="4826765"/>
            <a:ext cx="532371" cy="2429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1717400" y="5143282"/>
            <a:ext cx="316346" cy="2429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53450" y="44574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行動支付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53450" y="4796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電子支付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1568" y="5143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電子錢包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95873" y="1338924"/>
            <a:ext cx="820403" cy="24299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783905" y="1650877"/>
            <a:ext cx="532371" cy="24299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999930" y="1967394"/>
            <a:ext cx="316346" cy="24299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871038" y="12858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663139" y="16161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加油站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877484" y="19599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67737" y="5362544"/>
            <a:ext cx="820403" cy="2429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855769" y="5674497"/>
            <a:ext cx="532371" cy="2429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6071794" y="5991014"/>
            <a:ext cx="316346" cy="24299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4892850" y="53122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繳稅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901060" y="5611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677531" y="59104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手續費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353388" y="3139961"/>
            <a:ext cx="820403" cy="242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9641420" y="3451914"/>
            <a:ext cx="532371" cy="242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9857445" y="3768431"/>
            <a:ext cx="316346" cy="242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8728553" y="3086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520654" y="34172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旅平險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520965" y="37501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貴賓室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97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405262" y="1150131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目標使用者：初次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辦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信用卡，不知如何挑選卡片的使用者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632549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 rot="5400000">
            <a:off x="5850815" y="3859645"/>
            <a:ext cx="1849005" cy="25983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86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t="15548" r="45701" b="25428"/>
          <a:stretch/>
        </p:blipFill>
        <p:spPr>
          <a:xfrm>
            <a:off x="2540944" y="2763909"/>
            <a:ext cx="3935592" cy="1409809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691904" y="2358757"/>
            <a:ext cx="137588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萬篇文章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765080" y="2358757"/>
            <a:ext cx="1816489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建立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/>
          <a:srcRect l="-1" t="76637" r="61201" b="-755"/>
          <a:stretch/>
        </p:blipFill>
        <p:spPr>
          <a:xfrm>
            <a:off x="6919767" y="2763909"/>
            <a:ext cx="2812177" cy="576064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6992532" y="2358757"/>
            <a:ext cx="4405396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5-10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個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分群找出各種行為主題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7107244" y="5803461"/>
            <a:ext cx="529879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行為、銀行、信用卡混雜，無明確行為主題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/>
          <a:srcRect b="23686"/>
          <a:stretch/>
        </p:blipFill>
        <p:spPr>
          <a:xfrm>
            <a:off x="6919767" y="3240713"/>
            <a:ext cx="5054225" cy="2288520"/>
          </a:xfrm>
          <a:prstGeom prst="rect">
            <a:avLst/>
          </a:prstGeom>
        </p:spPr>
      </p:pic>
      <p:sp>
        <p:nvSpPr>
          <p:cNvPr id="15" name="乘號 14"/>
          <p:cNvSpPr/>
          <p:nvPr/>
        </p:nvSpPr>
        <p:spPr>
          <a:xfrm>
            <a:off x="8690795" y="4878016"/>
            <a:ext cx="1512168" cy="10081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1944889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/>
          <p:cNvSpPr/>
          <p:nvPr/>
        </p:nvSpPr>
        <p:spPr>
          <a:xfrm rot="5400000">
            <a:off x="6343703" y="3390179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9" y="3024977"/>
            <a:ext cx="1658429" cy="1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3931757" y="1503540"/>
            <a:ext cx="382933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擷取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LDA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各主題行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為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字詞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7" name="文本框 73"/>
          <p:cNvSpPr txBox="1"/>
          <p:nvPr/>
        </p:nvSpPr>
        <p:spPr>
          <a:xfrm>
            <a:off x="2976263" y="5941409"/>
            <a:ext cx="6094834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現金回饋、網購、加油、旅遊機票飯店、超商、交通、卡活動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首刷禮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、行動支付、電影、繳稅、保險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8" name="文本框 73"/>
          <p:cNvSpPr txBox="1"/>
          <p:nvPr/>
        </p:nvSpPr>
        <p:spPr>
          <a:xfrm>
            <a:off x="3214397" y="5687584"/>
            <a:ext cx="526405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類信用卡行為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2" name="等腰三角形 31"/>
          <p:cNvSpPr/>
          <p:nvPr/>
        </p:nvSpPr>
        <p:spPr>
          <a:xfrm rot="10800000">
            <a:off x="5021773" y="5488533"/>
            <a:ext cx="1649298" cy="15794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136" y="1810049"/>
            <a:ext cx="7214575" cy="3598813"/>
          </a:xfrm>
          <a:prstGeom prst="rect">
            <a:avLst/>
          </a:prstGeom>
        </p:spPr>
      </p:pic>
      <p:sp>
        <p:nvSpPr>
          <p:cNvPr id="23" name="橢圓 22"/>
          <p:cNvSpPr/>
          <p:nvPr/>
        </p:nvSpPr>
        <p:spPr>
          <a:xfrm>
            <a:off x="7663137" y="2360816"/>
            <a:ext cx="703569" cy="247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2976263" y="2360816"/>
            <a:ext cx="703569" cy="24739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272694" y="4320973"/>
            <a:ext cx="703569" cy="24739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940276" y="3085302"/>
            <a:ext cx="703569" cy="247397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964076" y="4336405"/>
            <a:ext cx="546646" cy="24739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069335" y="2801123"/>
            <a:ext cx="703569" cy="24739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7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民眾依行為分數個人化推薦信用卡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1316807" y="2198376"/>
            <a:ext cx="2148202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萬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篇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文章中替信用卡貼標行為</a:t>
            </a:r>
            <a:endParaRPr lang="en-US" altLang="zh-TW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l="29285"/>
          <a:stretch/>
        </p:blipFill>
        <p:spPr>
          <a:xfrm>
            <a:off x="372973" y="2968253"/>
            <a:ext cx="4190838" cy="1920968"/>
          </a:xfrm>
          <a:prstGeom prst="rect">
            <a:avLst/>
          </a:prstGeom>
        </p:spPr>
      </p:pic>
      <p:sp>
        <p:nvSpPr>
          <p:cNvPr id="32" name="文本框 73"/>
          <p:cNvSpPr txBox="1"/>
          <p:nvPr/>
        </p:nvSpPr>
        <p:spPr>
          <a:xfrm>
            <a:off x="7748032" y="1825997"/>
            <a:ext cx="247949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計算信用卡行為分數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3869203" y="3897342"/>
            <a:ext cx="2022955" cy="197271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5135787" y="2355202"/>
          <a:ext cx="770398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949531977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205448143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6951599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92711166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21352664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752211864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408751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卡名</a:t>
                      </a:r>
                      <a:endParaRPr lang="zh-TW" altLang="en-US" sz="12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卡活動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保險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加油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行動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支付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超商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交通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電影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旅遊機票飯店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網購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繳稅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繳費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</a:t>
                      </a:r>
                      <a:endParaRPr lang="en-US" altLang="zh-TW" sz="1200" b="1" u="none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玉山銀行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-Pi 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拍錢包信用卡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渣打銀行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現金回饋御璽卡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上海商銀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-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6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上-下雙向箭號 5"/>
          <p:cNvSpPr/>
          <p:nvPr/>
        </p:nvSpPr>
        <p:spPr>
          <a:xfrm rot="5400000">
            <a:off x="5448483" y="2507469"/>
            <a:ext cx="233591" cy="3359438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無卡推薦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10355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找出民眾在意的信用卡行為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計算信用卡行為分數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依輸入行為分數個人化推薦信用卡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209915" y="1999772"/>
            <a:ext cx="3816425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11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項行為分數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0" name="文本框 73"/>
          <p:cNvSpPr txBox="1"/>
          <p:nvPr/>
        </p:nvSpPr>
        <p:spPr>
          <a:xfrm>
            <a:off x="3751694" y="3141105"/>
            <a:ext cx="3627168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輸入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結果與信用卡行為比對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Pearson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(Content based)</a:t>
            </a:r>
            <a:endParaRPr lang="en-US" altLang="zh-TW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84765" y="2435849"/>
            <a:ext cx="3072013" cy="1929671"/>
            <a:chOff x="333026" y="2631244"/>
            <a:chExt cx="4411402" cy="255462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7"/>
            <a:srcRect r="76467"/>
            <a:stretch/>
          </p:blipFill>
          <p:spPr>
            <a:xfrm>
              <a:off x="333026" y="2633734"/>
              <a:ext cx="1487837" cy="255213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7"/>
            <a:srcRect l="28689" r="57644"/>
            <a:stretch/>
          </p:blipFill>
          <p:spPr>
            <a:xfrm>
              <a:off x="1828174" y="2631244"/>
              <a:ext cx="864096" cy="255213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7"/>
            <a:srcRect l="57379" r="20981"/>
            <a:stretch/>
          </p:blipFill>
          <p:spPr>
            <a:xfrm>
              <a:off x="2680232" y="2631244"/>
              <a:ext cx="1368151" cy="255213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7"/>
            <a:srcRect l="87039" r="-1845"/>
            <a:stretch/>
          </p:blipFill>
          <p:spPr>
            <a:xfrm>
              <a:off x="3808324" y="2631244"/>
              <a:ext cx="936104" cy="255213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 rot="10800000">
            <a:off x="4692986" y="4564051"/>
            <a:ext cx="2088232" cy="30513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/>
          <a:srcRect r="2669"/>
          <a:stretch/>
        </p:blipFill>
        <p:spPr>
          <a:xfrm>
            <a:off x="7406662" y="2582812"/>
            <a:ext cx="5359418" cy="206429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58" y="4510934"/>
            <a:ext cx="3569741" cy="315348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9097589" y="2018314"/>
            <a:ext cx="197756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信用卡行為分數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0"/>
          <a:srcRect b="13363"/>
          <a:stretch/>
        </p:blipFill>
        <p:spPr>
          <a:xfrm>
            <a:off x="4413151" y="4912469"/>
            <a:ext cx="2669463" cy="17063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46861" y="3792249"/>
            <a:ext cx="2334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555555"/>
                </a:solidFill>
                <a:latin typeface="Trebuchet MS" panose="020B0603020202020204" pitchFamily="34" charset="0"/>
              </a:rPr>
              <a:t>scipy.stats.pearsonr</a:t>
            </a:r>
            <a:endParaRPr lang="en-US" altLang="zh-TW" b="1" i="0" dirty="0">
              <a:solidFill>
                <a:srgbClr val="555555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3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專題分工</a:t>
            </a:r>
            <a:endParaRPr lang="zh-CN" altLang="en-US" sz="32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524719" y="1168053"/>
          <a:ext cx="11881320" cy="568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851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1079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高聖翔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張詠程</a:t>
                      </a:r>
                      <a:endParaRPr lang="zh-TW" altLang="en-US" dirty="0" smtClean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auto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廖峴寬</a:t>
                      </a:r>
                      <a:endParaRPr lang="en-US" altLang="zh-TW" sz="1800" cap="all" dirty="0" smtClean="0">
                        <a:solidFill>
                          <a:schemeClr val="bg1"/>
                        </a:solidFill>
                        <a:latin typeface="方正正准黑简体" panose="02000000000000000000" pitchFamily="2" charset="-122"/>
                        <a:ea typeface="方正正准黑简体" panose="02000000000000000000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江品昀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黃郁豪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李泓慶</a:t>
                      </a:r>
                      <a:endParaRPr lang="zh-TW" altLang="en-US" dirty="0" smtClean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800" cap="all" dirty="0" smtClean="0">
                          <a:solidFill>
                            <a:schemeClr val="bg1"/>
                          </a:solidFill>
                          <a:latin typeface="方正正准黑简体" panose="02000000000000000000" pitchFamily="2" charset="-122"/>
                          <a:ea typeface="方正正准黑简体" panose="02000000000000000000" pitchFamily="2" charset="-122"/>
                          <a:cs typeface="Arial" panose="020B0604020202020204" pitchFamily="34" charset="0"/>
                        </a:rPr>
                        <a:t>廖家禹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前端呈現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ETL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推薦系統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預測模型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系統架構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雲端架構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資料視覺化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4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有卡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956767" y="2248173"/>
            <a:ext cx="5148486" cy="34627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9181"/>
          <a:stretch/>
        </p:blipFill>
        <p:spPr>
          <a:xfrm>
            <a:off x="7437487" y="1888331"/>
            <a:ext cx="2716134" cy="4182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12751" y="3979559"/>
            <a:ext cx="1944216" cy="1869014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23446" y="5347711"/>
            <a:ext cx="1944216" cy="356846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針對已持有信用卡族群，根據已持有卡推薦個人化信用卡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>
            <a:off x="6019667" y="3804899"/>
            <a:ext cx="1443353" cy="349318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6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r="22000"/>
          <a:stretch/>
        </p:blipFill>
        <p:spPr>
          <a:xfrm>
            <a:off x="884759" y="3519401"/>
            <a:ext cx="2808313" cy="13422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1044657" y="3139375"/>
            <a:ext cx="259228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2500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x180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張信用卡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4586935" y="2723295"/>
            <a:ext cx="190771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(1)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sz="16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1" name="文本框 73"/>
          <p:cNvSpPr txBox="1"/>
          <p:nvPr/>
        </p:nvSpPr>
        <p:spPr>
          <a:xfrm>
            <a:off x="6725437" y="2723295"/>
            <a:ext cx="18710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</a:p>
          <a:p>
            <a:pPr algn="ctr" defTabSz="964278"/>
            <a:r>
              <a:rPr lang="en-US" altLang="zh-TW" sz="16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2" name="文本框 73"/>
          <p:cNvSpPr txBox="1"/>
          <p:nvPr/>
        </p:nvSpPr>
        <p:spPr>
          <a:xfrm>
            <a:off x="9576516" y="2861794"/>
            <a:ext cx="2184230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sz="16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endParaRPr lang="en-US" altLang="zh-TW" sz="16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32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8" b="5901"/>
          <a:stretch/>
        </p:blipFill>
        <p:spPr bwMode="auto">
          <a:xfrm>
            <a:off x="6829521" y="3514899"/>
            <a:ext cx="1662849" cy="16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「collaborative filtering user based」的圖片搜尋結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2" b="10312"/>
          <a:stretch/>
        </p:blipFill>
        <p:spPr bwMode="auto">
          <a:xfrm>
            <a:off x="4734809" y="3439621"/>
            <a:ext cx="1660939" cy="175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推薦系統 matrix factorization SVD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87"/>
          <a:stretch/>
        </p:blipFill>
        <p:spPr bwMode="auto">
          <a:xfrm>
            <a:off x="8723072" y="3625824"/>
            <a:ext cx="3891119" cy="11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73"/>
          <p:cNvSpPr txBox="1"/>
          <p:nvPr/>
        </p:nvSpPr>
        <p:spPr>
          <a:xfrm>
            <a:off x="1110687" y="2283968"/>
            <a:ext cx="254031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訓練模型資料矩陣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6395748" y="2274083"/>
            <a:ext cx="259228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三種推薦模型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3765079" y="4049696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08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720936" y="2152339"/>
            <a:ext cx="280548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user_based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3" name="弧形箭號 (下彎) 2"/>
          <p:cNvSpPr/>
          <p:nvPr/>
        </p:nvSpPr>
        <p:spPr>
          <a:xfrm rot="5400000" flipH="1">
            <a:off x="3051000" y="4378809"/>
            <a:ext cx="2147438" cy="792088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弧形箭號 (下彎) 20"/>
          <p:cNvSpPr/>
          <p:nvPr/>
        </p:nvSpPr>
        <p:spPr>
          <a:xfrm rot="5400000" flipH="1">
            <a:off x="3251934" y="4765403"/>
            <a:ext cx="1584175" cy="582163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本框 73"/>
          <p:cNvSpPr txBox="1"/>
          <p:nvPr/>
        </p:nvSpPr>
        <p:spPr>
          <a:xfrm>
            <a:off x="3716739" y="4774853"/>
            <a:ext cx="1560223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選擇多少相似使用者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</a:p>
        </p:txBody>
      </p:sp>
      <p:sp>
        <p:nvSpPr>
          <p:cNvPr id="24" name="等腰三角形 23"/>
          <p:cNvSpPr/>
          <p:nvPr/>
        </p:nvSpPr>
        <p:spPr>
          <a:xfrm rot="5400000">
            <a:off x="4680882" y="4478170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本框 73"/>
          <p:cNvSpPr txBox="1"/>
          <p:nvPr/>
        </p:nvSpPr>
        <p:spPr>
          <a:xfrm>
            <a:off x="6717407" y="2152339"/>
            <a:ext cx="3816424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時間、準確率與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之關係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19" y="2536205"/>
            <a:ext cx="5486400" cy="365760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0101783" y="2652428"/>
            <a:ext cx="720080" cy="48040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本框 73"/>
          <p:cNvSpPr txBox="1"/>
          <p:nvPr/>
        </p:nvSpPr>
        <p:spPr>
          <a:xfrm>
            <a:off x="7005439" y="6193805"/>
            <a:ext cx="38164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k=50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準確率最高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86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720936" y="2362588"/>
            <a:ext cx="2805481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(2)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協同過濾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en-US" altLang="zh-TW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item_based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518680" y="2755531"/>
          <a:ext cx="3209995" cy="322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99">
                  <a:extLst>
                    <a:ext uri="{9D8B030D-6E8A-4147-A177-3AD203B41FA5}">
                      <a16:colId xmlns:a16="http://schemas.microsoft.com/office/drawing/2014/main" val="1198239091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3615173935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400933792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566266378"/>
                    </a:ext>
                  </a:extLst>
                </a:gridCol>
                <a:gridCol w="641999">
                  <a:extLst>
                    <a:ext uri="{9D8B030D-6E8A-4147-A177-3AD203B41FA5}">
                      <a16:colId xmlns:a16="http://schemas.microsoft.com/office/drawing/2014/main" val="1757664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6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TW" altLang="en-US" sz="1600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小小兵</a:t>
                      </a:r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Bello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回饋卡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LINE Pay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MUJI</a:t>
                      </a:r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無印良品聯名卡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u="none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賴點卡</a:t>
                      </a:r>
                      <a:endParaRPr lang="zh-TW" altLang="en-US" sz="1200" b="1" u="none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98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1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196557"/>
                  </a:ext>
                </a:extLst>
              </a:tr>
              <a:tr h="917067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2</a:t>
                      </a:r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	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10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3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78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4</a:t>
                      </a:r>
                      <a:endParaRPr lang="zh-TW" altLang="en-US" sz="1200" b="1" u="none" kern="1200" dirty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46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200" b="1" u="none" kern="1200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</a:rPr>
                        <a:t>新用戶</a:t>
                      </a:r>
                      <a:endParaRPr lang="en-US" altLang="zh-TW" sz="1200" b="1" u="none" kern="1200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en-US" altLang="zh-TW" sz="18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397580"/>
                  </a:ext>
                </a:extLst>
              </a:tr>
            </a:tbl>
          </a:graphicData>
        </a:graphic>
      </p:graphicFrame>
      <p:sp>
        <p:nvSpPr>
          <p:cNvPr id="11" name="弧形箭號 (下彎) 10"/>
          <p:cNvSpPr/>
          <p:nvPr/>
        </p:nvSpPr>
        <p:spPr>
          <a:xfrm rot="10800000" flipH="1">
            <a:off x="1571303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AutoShape 2" descr="data:image/png;base64,iVBORw0KGgoAAAANSUhEUgAAAYgAAAEKCAYAAAAIO8L1AAAABHNCSVQICAgIfAhkiAAAAAlwSFlzAAALEgAACxIB0t1+/AAAADl0RVh0U29mdHdhcmUAbWF0cGxvdGxpYiB2ZXJzaW9uIDMuMC4zLCBodHRwOi8vbWF0cGxvdGxpYi5vcmcvnQurowAAF19JREFUeJzt3X+wX3V95/HnSyIKiIQfFwYDaXDNWp3OCpihtLauijoCXQNdWGG2NbpM427RatnOGt2dVbe7O+hY6bJ2aKNYQ8dSUUGiMCoNULfbhRp+lJ+1pBghJktigYgy6gbf+8f5XPn2cnJzE3LuN7n3+Zj5zvecz/mcc97nfpVXzjnf7+ekqpAkaarnjLsASdK+yYCQJPUyICRJvQwISVIvA0KS1MuAkCT1MiAkSb0MCElSLwNCktRrwbgLeDaOOuqoWrJkybjLkKT9ym233fbdqprYVb/9OiCWLFnC+vXrx12GJO1Xknx7Jv28xCRJ6mVASJJ6GRCSpF4GhCSplwEhSeplQEiSehkQkqReBoQkqZcBIUnqtV//knpft2TVdbvVf+PFZw5UiSTtvkHPIJL8dpJ7k9yT5Mokz09yQpJbkzyQ5LNJDmx9n9fmN7TlS4asTZI0vcECIski4LeAZVX1c8ABwHnAh4FLqmop8BhwQVvlAuCxqnoJcEnrJ0kak6HvQSwADkqyADgY2AK8Dvh8W74GOKtNL2/ztOWnJcnA9UmSdmKwgKiq7wAfBR6iC4btwG3A41W1o3XbBCxq04uAh9u6O1r/I4eqT5I0vSEvMR1Od1ZwAvAi4BDg9J6uNbnKNMtGt7syyfok67dt27a3ypUkTTHkJabXA9+qqm1V9f+Aq4FfBBa2S04AxwGb2/Qm4HiAtvww4NGpG62q1VW1rKqWTUzs8nkXkqQ9NGRAPAScmuTgdi/hNOA+4CbgnNZnBXBtm17b5mnLb6yqZ5xBSJJmx5D3IG6lu9l8O3B329dq4L3ARUk20N1juLytcjlwZGu/CFg1VG2SpF0b9IdyVfUB4ANTmh8ETunp+0Pg3CHrkSTNnENtSJJ6GRCSpF4GhCSplwEhSeplQEiSehkQkqReBoQkqZcBIUnqZUBIknoZEJKkXgaEJKmXASFJ6mVASJJ6GRCSpF4GhCSplwEhSeo1WEAkeWmSO0de30vyniRHJLkhyQPt/fDWP0kuTbIhyV1JTh6qNknSrg35yNFvVtWJVXUi8ErgSeAaukeJrquqpcA6nn606OnA0vZaCVw2VG2SpF2brUtMpwF/X1XfBpYDa1r7GuCsNr0cuKI6twALkxw7S/VJkqaYrYA4D7iyTR9TVVsA2vvRrX0R8PDIOptamyRpDAYPiCQHAm8GPrerrj1t1bO9lUnWJ1m/bdu2vVGiJKnHbJxBnA7cXlWPtPlHJi8dtfetrX0TcPzIescBm6durKpWV9Wyqlo2MTExYNmSNL/NRkCcz9OXlwDWAiva9Arg2pH2t7ZvM50KbJ+8FCVJmn0Lhtx4koOBNwDvGGm+GLgqyQXAQ8C5rf164AxgA903nt4+ZG2SpOkNGhBV9SRw5JS2f6D7VtPUvgVcOGQ9kqSZ85fUkqReBoQkqZcBIUnqZUBIknoZEJKkXgaEJKmXASFJ6mVASJJ6GRCSpF4GhCSplwEhSeplQEiSehkQkqReBoQkqZcBIUnqZUBIknoZEJKkXoMGRJKFST6f5G+T3J/kF5IckeSGJA+098Nb3yS5NMmGJHclOXnI2iRJ0xv6DOJ/AF+pqp8FXgHcD6wC1lXVUmBdmwc4HVjaXiuBywauTZI0jcECIskLgVcDlwNU1Y+r6nFgObCmdVsDnNWmlwNXVOcWYGGSY4eqT5I0vSHPIF4MbAP+OMkdST6Z5BDgmKraAtDej279FwEPj6y/qbX9I0lWJlmfZP22bdsGLF+S5rchA2IBcDJwWVWdBPyApy8n9UlPWz2joWp1VS2rqmUTExN7p1JJ0jMMGRCbgE1VdWub/zxdYDwyeemovW8d6X/8yPrHAZsHrE+SNI3BAqKq/i/wcJKXtqbTgPuAtcCK1rYCuLZNrwXe2r7NdCqwffJSlCRp9i0YePvvAj6T5EDgQeDtdKF0VZILgIeAc1vf64EzgA3Ak62vJGlMBg2IqroTWNaz6LSevgVcOGQ9kqSZ85fUkqReQ19i0m5Ysuq63eq/8eIzB6pEkjyDkCTthAEhSeplQEiSehkQkqReBoQkqZcBIUnqZUBIknoZEJKkXgaEJKmXASFJ6mVASJJ6GRCSpF4GhCSplwEhSeo1aEAk2Zjk7iR3Jlnf2o5IckOSB9r74a09SS5NsiHJXUlOHrI2SdL0ZuMM4rVVdWJVTT5ZbhWwrqqWAuvaPMDpwNL2WglcNgu1SZJ2YhyXmJYDa9r0GuCskfYrqnMLsDDJsWOoT5LE8AFRwNeS3JZkZWs7pqq2ALT3o1v7IuDhkXU3tTZJ0hgM/cjRV1XV5iRHAzck+dtp+qanrZ7RqQualQCLFy/eO1VKkp5h0DOIqtrc3rcC1wCnAI9MXjpq71tb903A8SOrHwds7tnm6qpaVlXLJiYmhixfkua1wQIiySFJDp2cBt4I3AOsBVa0biuAa9v0WuCt7dtMpwLbJy9FSZJm35CXmI4BrkkyuZ8/raqvJPkGcFWSC4CHgHNb/+uBM4ANwJPA2wesTZK0C4MFRFU9CLyip/0fgNN62gu4cKh6nq0lq64bdwmSNKv8JbUkqZcBIUnqZUBIknoZEJKkXgaEJKnXLr/FlORXp1teVVfvvXIkSfuKmXzN9QLgF4Eb2/xrgZuB7XRDYRgQkjQHzSQgCnj55K+a2/AYf1BV/pBNkuawmdyDWDJlyItHgH86UD2SpH3ETM4gbk7yVeBKurOJ84CbBq1KkjR2uwyIqnpnkrOBV7em1VV1zbBlSZLGbaZjMd0OPFFVf57k4CSHVtUTQxYmSRqvXd6DSPIbwOeBP2pNi4AvDlmUJGn8ZnKT+kLgVcD3AKrqAZ5+TKgkaY6aSUD8qKp+PDmTZAE9jwKVJM0tMwmIv0jyfuCgJG8APgd8adiyJEnjNpOAWAVsA+4G3kH35Lf/NNMdJDkgyR1JvtzmT0hya5IHknw2yYGt/XltfkNbvmR3D0aStPdMGxBJDgCuqKpPVNW5VXVOm96dS0zvBu4fmf8wcElVLQUeoxvKg/b+WFW9BLik9ZMkjcm0AVFVTwETk//K311JjgPOBD7Z5gO8ju5bUQBrgLPa9PI2T1t+WusvSRqDmfwOYiPwv5OsBX4w2VhVH5vBur8P/Afg0DZ/JPB4Ve1o85vovjZLe3+4bXtHku2t/3dnsB9J0l620zOIJH/SJt8CfLn1PXTkNa0kvwJsrarbRpt7utYMlo1ud2WS9UnWb9u2bVdlSJL20HRnEK9M8jPAQ8D/3INtvwp4c5IzgOcDL6Q7o1iYZEE7izgO2Nz6bwKOBza1r9IeBjw6daNVtRpYDbBs2TK/bitJA5nuHsQfAl+hG7l1/cjrtvY+rap6X1UdV1VL6Ab4u7Gq/jXdQH/ntG4rgGvb9No2T1t+427eDJck7UU7DYiqurSqXgb8cVW9eOR1QlW9+Fns873ARUk20N1juLy1Xw4c2dovovt6rSRpTGYymuu/e7Y7qaqb6Z5CR1U9CJzS0+eHwLnPdl+SpL1jJj+UkyTNQwaEJKmXASFJ6mVASJJ6GRCSpF4GhCSplwEhSeplQEiSehkQkqReBoQkqZcBIUnqZUBIknoZEJKkXgaEJKmXASFJ6mVASJJ6DRYQSZ6f5K+T/E2Se5N8qLWfkOTWJA8k+WySA1v789r8hrZ8yVC1SZJ2bcgziB8Br6uqVwAnAm9KcirwYeCSqloKPAZc0PpfADxWVS8BLmn9JEljMlhAVOf7bfa57VXA64DPt/Y1wFltenmbpy0/LUmGqk+SNL1B70EkOSDJncBW4Abg74HHq2pH67IJWNSmFwEPA7Tl24Ejh6xPkrRzC4bceFU9BZyYZCFwDfCyvm7tve9soaY2JFkJrARYvHjxXqp0/7Rk1XW71X/jxWcOVImkuWhWvsVUVY8DNwOnAguTTAbTccDmNr0JOB6gLT8MeLRnW6urallVLZuYmBi6dEmat4b8FtNEO3MgyUHA64H7gZuAc1q3FcC1bXptm6ctv7GqnnEGIUmaHUNeYjoWWJPkALoguqqqvpzkPuDPkvxX4A7g8tb/cuBPkmygO3M4b8DaJEm7MFhAVNVdwEk97Q8Cp/S0/xA4d6h6JEm7x19SS5J6GRCSpF4GhCSplwEhSeplQEiSehkQkqReBoQkqZcBIUnqZUBIknoZEJKkXgaEJKmXASFJ6mVASJJ6GRCSpF4GhCSplwEhSeplQEiSeg35TOrjk9yU5P4k9yZ5d2s/IskNSR5o74e39iS5NMmGJHclOXmo2iRJuzbkGcQO4N9X1cuAU4ELk7wcWAWsq6qlwLo2D3A6sLS9VgKXDVibJGkXBguIqtpSVbe36SeA+4FFwHJgTeu2BjirTS8HrqjOLcDCJMcOVZ8kaXqzcg8iyRLgJOBW4Jiq2gJdiABHt26LgIdHVtvU2qZua2WS9UnWb9u2bciyJWleGzwgkrwA+ALwnqr63nRde9rqGQ1Vq6tqWVUtm5iY2FtlSpKmGDQgkjyXLhw+U1VXt+ZHJi8dtfetrX0TcPzI6scBm4esT5K0c0N+iynA5cD9VfWxkUVrgRVtegVw7Uj7W9u3mU4Ftk9eipIkzb4FA277VcCvA3cnubO1vR+4GLgqyQXAQ8C5bdn1wBnABuBJ4O0D1iZJ2oXBAqKq/pL++woAp/X0L+DCoeqRJO0ef0ktSeplQEiSeg15D0L7mCWrrtut/hsvPnOgSiTtDzyDkCT1MiAkSb0MCElSLwNCktTLgJAk9TIgJEm9DAhJUi8DQpLUy4CQJPUyICRJvQwISVIvA0KS1MuAkCT1GvKRo59KsjXJPSNtRyS5IckD7f3w1p4klybZkOSuJCcPVZckaWaGPIP4NPCmKW2rgHVVtRRY1+YBTgeWttdK4LIB65IkzcBgAVFVXwcendK8HFjTptcAZ420X1GdW4CFSY4dqjZJ0q7N9j2IY6pqC0B7P7q1LwIeHum3qbVJksZkX3miXHraqrdjspLuMhSLFy/e4x3u7tPVJGm+me0ziEcmLx21962tfRNw/Ei/44DNfRuoqtVVtayqlk1MTAxarCTNZ7MdEGuBFW16BXDtSPtb27eZTgW2T16KkiSNx2CXmJJcCbwGOCrJJuADwMXAVUkuAB4Czm3drwfOADYATwJvH6ouSdLMDBYQVXX+Thad1tO3gAuHqkV7Zk/u02y8+MwBKpE0Dv6SWpLUy4CQJPUyICRJvQwISVIvA0KS1MuAkCT1MiAkSb0MCElSr31lsD7NEbv74zp/WCftuzyDkCT1MiAkSb0MCElSLwNCktTLgJAk9fJbTBorv/Uk7bsMCO1Xhn6WuAEkPW2fusSU5E1JvplkQ5JV465HkuazfSYgkhwA/AFwOvBy4PwkLx9vVZI0f+1Ll5hOATZU1YMASf4MWA7cN9aqpGn4WFbNZftSQCwCHh6Z3wT8/Jhq0Tw19D2OPdmHgaJx2ZcCIj1t9YxOyUpgZZv9fpJv7uH+jgK+u4fr7q885v1QPrzbq+z3x7wHPObd8zMz6bQvBcQm4PiR+eOAzVM7VdVqYPWz3VmS9VW17NluZ3/iMc8PHvP8MBvHvM/cpAa+ASxNckKSA4HzgLVjrkmS5q195gyiqnYkeSfwVeAA4FNVde+Yy5KkeWufCQiAqroeuH6WdvesL1Pthzzm+cFjnh8GP+ZUPeM+sCRJ+9Q9CEnSPmReBsR8HNIjycYkdye5M8n6cdczhCSfSrI1yT0jbUckuSHJA+398HHWuLft5Jg/mOQ77bO+M8kZ46xxb0pyfJKbktyf5N4k727tc/ZznuaYB/+c590lpjakx98Bb6D7au03gPOrak7/YjvJRmBZVc3Z74oneTXwfeCKqvq51vYR4NGqurj9Y+DwqnrvOOvcm3ZyzB8Evl9VHx1nbUNIcixwbFXdnuRQ4DbgLOBtzNHPeZpj/lcM/DnPxzOInw7pUVU/BiaH9NB+rqq+Djw6pXk5sKZNr6H7P9acsZNjnrOqaktV3d6mnwDupxuFYc5+ztMc8+DmY0D0DekxK3/sMSvga0lua79Gny+Oqaot0P0fDTh6zPXMlncmuatdgpozl1tGJVkCnATcyjz5nKccMwz8Oc/HgJjRkB5z0Kuq6mS60XIvbJcmNDddBvwT4ERgC/B74y1n70vyAuALwHuq6nvjrmc29Bzz4J/zfAyIGQ3pMddU1eb2vhW4hu5S23zwSLuGO3ktd+uY6xlcVT1SVU9V1U+ATzDHPuskz6X7D+Vnqurq1jynP+e+Y56Nz3k+BsS8G9IjySHt5hZJDgHeCNwz/VpzxlpgRZteAVw7xlpmxeR/KJuzmUOfdZIAlwP3V9XHRhbN2c95Z8c8G5/zvPsWE0D7Otjv8/SQHv9tzCUNKsmL6c4aoPv1/J/OxWNOciXwGrpRLh8BPgB8EbgKWAw8BJxbVXPmpu5Ojvk1dJcdCtgIvGPy+vz+LskvAf8LuBv4SWt+P901+Tn5OU9zzOcz8Oc8LwNCkrRr8/ESkyRpBgwISVIvA0KS1MuAkCT1MiAkSb0MCM0ZSW5OMvhziZP8VhtZ8zNT2t+W5OO7ua2NSY7qaf9gkt9p0/8lyeufXdV7X5JPJzln3HVoOPvUE+WkcUmyoKp2zLD7bwKnV9W3hqxpUlX959nYz3R28++jOcIzCM2qJEvav74/0ca2/1qSg9qyn54BJDmqDVE++S/zLyb5UpJvJXlnkouS3JHkliRHjOzi15L8VZJ7kpzS1j+kDWb2jbbO8pHtfi7Jl4Cv9dR6UdvOPUne09r+EHgxsDbJb/cc4ouSfKU9l+AjI9s6P93zOO5J8uGd/G3+Y7rnlPw58NKR9p/+S72dcXwoye1tez/b2ifSPQfh9iR/lOTbOzkzeVPr8zdJ1rW2U9rf7I72/tK+v086H09yX5LrmKMD4mlEVfnyNWsvYAmwAzixzV8F/FqbvpnumRXQ/TJ4Y5t+G7ABOBSYALYD/7Ytu4Ru8LLJ9T/Rpl8N3NOm//vIPhbSPQ/kkLbdTcARPXW+ku6Xq4cALwDuBU5qyzYCR/Ws8zbgQeAw4PnAt+nG/XoR3a97J+jO2m8Ezhrd1sj+DgZe2I73d1qfTwPnjPR/V5v+TeCTbfrjwPva9Jvofl171JT6JuhGMj6hzR/R3l8ILGjTrwe+MHI8m0b6/SpwA90IBC8CHp+sy9fcfHmJSePwraq6s03fRhcau3JTdWPhP5FkO/Cl1n438M9G+l0J3XMSkrwwyUK6safePHlNn+4/3ovb9A3VPyTDLwHXVNUPAJJcDfwycMcu6lxXVdvbOvcBPwMcCdxcVdta+2foAuyLI+v9ctvfk63PdOODTQ5Qdxvdf7Qn6z27HftXkjzWs96pwNerXRobOe7DgDVJltIFy3NH1hn9+7wauLKqngI2J7lxmho1BxgQGocfjUw/BRzUpnfw9GXP50+zzk9G5n/CP/7f8dSxY4puiPd/WVXfHF2Q5OeBH+ykxr5h4Wdi6rEt2I1tzXTcm8l9TG6fGe4jO9nH79IF8Nnpnjdw88iyqX8fx+aZR7wHoX3JRrpLLQB7+u2Yt8BPBzjb3v41/1XgXW1UTJKcNIPtfB04K8nB6UbAPZtuwLQ9cSvwz9t9lQPoBln7i579nZ3koHQj7/6L3dzHX9I9gpIkbwT6Hh7zf1odJ7R+k/duDgO+06bfNs0+vg6cl+SAdCOJvnY3a9R+xjMI7Us+ClyV5NfprtPviceS/BXddfV/09p+l2703rtaSGwEfmW6jVT3/N9PA3/dmj5ZVbu6vLSzbW1J8j7gJrp/xV9fVddO6XN7ks8Cd9Ldu9jdMPoQcGWSt9CFzxbgiSn72JbuaYJXJ3kO3TMT3gB8hO4S00VM/3e/Bngd3WW9v+OZIac5xtFcpTkgyfOAp6pqR5JfAC6rqhPHXZf2b55BSHPDYrqzr+cAPwZ+Y8z1aA7wDEKS1Mub1JKkXgaEJKmXASFJ6mVASJJ6GRCSpF4GhCSp1/8HSyNV0yFgll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6"/>
          <a:stretch/>
        </p:blipFill>
        <p:spPr>
          <a:xfrm>
            <a:off x="4269134" y="2968253"/>
            <a:ext cx="4507489" cy="2720262"/>
          </a:xfrm>
          <a:prstGeom prst="rect">
            <a:avLst/>
          </a:prstGeom>
        </p:spPr>
      </p:pic>
      <p:sp>
        <p:nvSpPr>
          <p:cNvPr id="20" name="文本框 73"/>
          <p:cNvSpPr txBox="1"/>
          <p:nvPr/>
        </p:nvSpPr>
        <p:spPr>
          <a:xfrm>
            <a:off x="1700800" y="6247220"/>
            <a:ext cx="1560223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推薦相似卡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5565279" y="2361165"/>
            <a:ext cx="208844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持有卡數量分布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2" name="等腰三角形 21"/>
          <p:cNvSpPr/>
          <p:nvPr/>
        </p:nvSpPr>
        <p:spPr>
          <a:xfrm rot="5400000">
            <a:off x="3258524" y="4389675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本框 73"/>
          <p:cNvSpPr txBox="1"/>
          <p:nvPr/>
        </p:nvSpPr>
        <p:spPr>
          <a:xfrm>
            <a:off x="4871323" y="5872478"/>
            <a:ext cx="3261023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超過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9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成使用者持有卡小於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張，計算時間少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4" name="等腰三角形 23"/>
          <p:cNvSpPr/>
          <p:nvPr/>
        </p:nvSpPr>
        <p:spPr>
          <a:xfrm rot="5400000">
            <a:off x="8282810" y="4389676"/>
            <a:ext cx="1480760" cy="22209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079723"/>
              </p:ext>
            </p:extLst>
          </p:nvPr>
        </p:nvGraphicFramePr>
        <p:xfrm>
          <a:off x="9543881" y="3861764"/>
          <a:ext cx="284399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331828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11%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</a:tbl>
          </a:graphicData>
        </a:graphic>
      </p:graphicFrame>
      <p:sp>
        <p:nvSpPr>
          <p:cNvPr id="28" name="弧形箭號 (下彎) 27"/>
          <p:cNvSpPr/>
          <p:nvPr/>
        </p:nvSpPr>
        <p:spPr>
          <a:xfrm rot="10800000" flipH="1">
            <a:off x="2053084" y="6012349"/>
            <a:ext cx="1401688" cy="268272"/>
          </a:xfrm>
          <a:prstGeom prst="curvedDownArrow">
            <a:avLst>
              <a:gd name="adj1" fmla="val 0"/>
              <a:gd name="adj2" fmla="val 23928"/>
              <a:gd name="adj3" fmla="val 15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本框 73"/>
          <p:cNvSpPr txBox="1"/>
          <p:nvPr/>
        </p:nvSpPr>
        <p:spPr>
          <a:xfrm>
            <a:off x="9793150" y="2361165"/>
            <a:ext cx="2088448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計算時間及準確度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11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28093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dirty="0" err="1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596727" y="2104156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(3)SVD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矩陣分解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選擇多少特徵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(k)?</a:t>
            </a:r>
          </a:p>
        </p:txBody>
      </p:sp>
      <p:pic>
        <p:nvPicPr>
          <p:cNvPr id="1026" name="Picture 2" descr="https://miro.medium.com/max/1200/1*OHtvNkmi2OUOMSaCxF490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1" y="3114938"/>
            <a:ext cx="5772003" cy="230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73"/>
          <p:cNvSpPr txBox="1"/>
          <p:nvPr/>
        </p:nvSpPr>
        <p:spPr>
          <a:xfrm>
            <a:off x="6891114" y="2104157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計算時間與準確度與特徵數量</a:t>
            </a:r>
            <a:r>
              <a:rPr lang="en-US" altLang="zh-TW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(k)</a:t>
            </a:r>
            <a:r>
              <a:rPr lang="zh-TW" altLang="en-US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關係</a:t>
            </a:r>
            <a:endParaRPr lang="en-US" altLang="zh-TW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59" y="2536205"/>
            <a:ext cx="5486400" cy="3657600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7005439" y="2778758"/>
            <a:ext cx="432048" cy="100151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本框 73"/>
          <p:cNvSpPr txBox="1"/>
          <p:nvPr/>
        </p:nvSpPr>
        <p:spPr>
          <a:xfrm>
            <a:off x="6891114" y="6180857"/>
            <a:ext cx="410445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選擇</a:t>
            </a:r>
            <a:r>
              <a:rPr lang="en-US" altLang="zh-TW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k=1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準確率最高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41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192306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卡推薦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373845" y="1518371"/>
            <a:ext cx="1225598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.PTT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文章訓練資料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比較三種推薦模型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選擇協同過濾</a:t>
            </a:r>
            <a:r>
              <a:rPr lang="en-US" altLang="zh-TW" sz="2000" b="1" u="sng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item_based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推薦模型部署在系統</a:t>
            </a:r>
            <a:endParaRPr lang="zh-CN" altLang="en-US" sz="2000" b="1" u="sng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3591703" y="2696743"/>
          <a:ext cx="5820263" cy="3248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643819939"/>
                    </a:ext>
                  </a:extLst>
                </a:gridCol>
                <a:gridCol w="1280250">
                  <a:extLst>
                    <a:ext uri="{9D8B030D-6E8A-4147-A177-3AD203B41FA5}">
                      <a16:colId xmlns:a16="http://schemas.microsoft.com/office/drawing/2014/main" val="636435688"/>
                    </a:ext>
                  </a:extLst>
                </a:gridCol>
                <a:gridCol w="1519491">
                  <a:extLst>
                    <a:ext uri="{9D8B030D-6E8A-4147-A177-3AD203B41FA5}">
                      <a16:colId xmlns:a16="http://schemas.microsoft.com/office/drawing/2014/main" val="2080684587"/>
                    </a:ext>
                  </a:extLst>
                </a:gridCol>
                <a:gridCol w="1436346">
                  <a:extLst>
                    <a:ext uri="{9D8B030D-6E8A-4147-A177-3AD203B41FA5}">
                      <a16:colId xmlns:a16="http://schemas.microsoft.com/office/drawing/2014/main" val="48991054"/>
                    </a:ext>
                  </a:extLst>
                </a:gridCol>
              </a:tblGrid>
              <a:tr h="90750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TopN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計算時間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771204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user_based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593216"/>
                  </a:ext>
                </a:extLst>
              </a:tr>
              <a:tr h="907507"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協同過濾</a:t>
                      </a: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-</a:t>
                      </a:r>
                    </a:p>
                    <a:p>
                      <a:pPr algn="l"/>
                      <a:r>
                        <a:rPr lang="en-US" altLang="zh-TW" dirty="0" err="1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item_based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11%</a:t>
                      </a:r>
                      <a:endParaRPr lang="zh-TW" altLang="en-US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792346"/>
                  </a:ext>
                </a:extLst>
              </a:tr>
              <a:tr h="525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SVD</a:t>
                      </a:r>
                      <a:r>
                        <a:rPr lang="zh-TW" altLang="en-US" dirty="0" smtClean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ea"/>
                          <a:sym typeface="+mn-lt"/>
                        </a:rPr>
                        <a:t>矩陣分解</a:t>
                      </a:r>
                      <a:endParaRPr lang="en-US" altLang="zh-TW" dirty="0" smtClean="0">
                        <a:solidFill>
                          <a:srgbClr val="E7E6E6">
                            <a:lumMod val="25000"/>
                          </a:srgb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ea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9.6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876150"/>
                  </a:ext>
                </a:extLst>
              </a:tr>
            </a:tbl>
          </a:graphicData>
        </a:graphic>
      </p:graphicFrame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679" y="4552429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429375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67440" y="971997"/>
            <a:ext cx="11817042" cy="102070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>
              <a:lnSpc>
                <a:spcPct val="150000"/>
              </a:lnSpc>
            </a:pP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民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消費行為會依行為軌跡不同，適合不同的信用卡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>
              <a:lnSpc>
                <a:spcPct val="150000"/>
              </a:lnSpc>
            </a:pP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收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軌跡之行動廣告業者以投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放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信用卡廣告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113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2" y="375965"/>
            <a:ext cx="656052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" y="1935291"/>
            <a:ext cx="3468012" cy="1680261"/>
          </a:xfrm>
          <a:prstGeom prst="rect">
            <a:avLst/>
          </a:prstGeom>
        </p:spPr>
      </p:pic>
      <p:sp>
        <p:nvSpPr>
          <p:cNvPr id="7" name="文本框 73"/>
          <p:cNvSpPr txBox="1"/>
          <p:nvPr/>
        </p:nvSpPr>
        <p:spPr>
          <a:xfrm>
            <a:off x="776421" y="158318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7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人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原始資料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24850" r="44194" b="32052"/>
          <a:stretch/>
        </p:blipFill>
        <p:spPr>
          <a:xfrm>
            <a:off x="-8892" y="5383526"/>
            <a:ext cx="4537008" cy="1152128"/>
          </a:xfrm>
          <a:prstGeom prst="rect">
            <a:avLst/>
          </a:prstGeom>
        </p:spPr>
      </p:pic>
      <p:sp>
        <p:nvSpPr>
          <p:cNvPr id="10" name="文本框 73"/>
          <p:cNvSpPr txBox="1"/>
          <p:nvPr/>
        </p:nvSpPr>
        <p:spPr>
          <a:xfrm>
            <a:off x="279393" y="3979475"/>
            <a:ext cx="424425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萃取時間、經緯度整理成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DataFrame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7" y="4378023"/>
            <a:ext cx="4537008" cy="1015442"/>
          </a:xfrm>
          <a:prstGeom prst="rect">
            <a:avLst/>
          </a:prstGeom>
        </p:spPr>
      </p:pic>
      <p:sp>
        <p:nvSpPr>
          <p:cNvPr id="17" name="文本框 73"/>
          <p:cNvSpPr txBox="1"/>
          <p:nvPr/>
        </p:nvSpPr>
        <p:spPr>
          <a:xfrm>
            <a:off x="372972" y="1108734"/>
            <a:ext cx="12219527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10800000">
            <a:off x="1615391" y="3691443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等腰三角形 18"/>
          <p:cNvSpPr/>
          <p:nvPr/>
        </p:nvSpPr>
        <p:spPr>
          <a:xfrm rot="5400000">
            <a:off x="4064641" y="4468890"/>
            <a:ext cx="1633124" cy="21602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37" y="2797464"/>
            <a:ext cx="7364188" cy="3207100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7293471" y="2261003"/>
            <a:ext cx="2628618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畫出使用者移動軌跡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15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7605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7083004" y="1488882"/>
            <a:ext cx="4104456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設定速度時速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3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公里以下及停留時間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15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分鐘以上為停留點門檻值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011" y="2307767"/>
            <a:ext cx="5188441" cy="96717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68" y="3790399"/>
            <a:ext cx="3895725" cy="2790825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5400000">
            <a:off x="5760496" y="2732240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307138" y="3400301"/>
            <a:ext cx="1656184" cy="241379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9"/>
          <a:srcRect r="11940"/>
          <a:stretch/>
        </p:blipFill>
        <p:spPr>
          <a:xfrm>
            <a:off x="394707" y="2221449"/>
            <a:ext cx="5360465" cy="1811286"/>
          </a:xfrm>
          <a:prstGeom prst="rect">
            <a:avLst/>
          </a:prstGeom>
        </p:spPr>
      </p:pic>
      <p:sp>
        <p:nvSpPr>
          <p:cNvPr id="21" name="文本框 73"/>
          <p:cNvSpPr txBox="1"/>
          <p:nvPr/>
        </p:nvSpPr>
        <p:spPr>
          <a:xfrm>
            <a:off x="348688" y="1648370"/>
            <a:ext cx="5456181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geodeisc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套件計算兩</a:t>
            </a:r>
            <a:r>
              <a:rPr lang="zh-TW" altLang="en-US" sz="2000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點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距離得出當下速度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707" y="3998614"/>
            <a:ext cx="5438775" cy="2028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01183" y="4032735"/>
            <a:ext cx="1053989" cy="1994704"/>
          </a:xfrm>
          <a:prstGeom prst="rect">
            <a:avLst/>
          </a:prstGeom>
          <a:noFill/>
          <a:ln w="28575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70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63444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軌跡推薦信用卡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蒐集使用者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GPS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軌跡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推測各使用者停留點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3.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停留點結合</a:t>
            </a:r>
            <a:r>
              <a:rPr lang="en-US" altLang="zh-TW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POI</a:t>
            </a:r>
            <a:r>
              <a:rPr lang="zh-TW" altLang="en-US" sz="2000" b="1" u="sng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資訊以推薦信用卡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7" name="文本框 73"/>
          <p:cNvSpPr txBox="1"/>
          <p:nvPr/>
        </p:nvSpPr>
        <p:spPr>
          <a:xfrm>
            <a:off x="813128" y="1600491"/>
            <a:ext cx="346360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停留點結合信用卡行為地圖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POI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資訊，以電影院為例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9" name="文本框 73"/>
          <p:cNvSpPr txBox="1"/>
          <p:nvPr/>
        </p:nvSpPr>
        <p:spPr>
          <a:xfrm>
            <a:off x="6831690" y="1570170"/>
            <a:ext cx="5021575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依軌跡計算使用者行為分數，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algn="ctr"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比對信用卡行為</a:t>
            </a:r>
            <a:r>
              <a:rPr lang="en-US" altLang="zh-TW" sz="20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earson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相似度推薦信用卡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" y="2463453"/>
            <a:ext cx="4760502" cy="279951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391245" y="5392779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391245" y="579366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73"/>
          <p:cNvSpPr txBox="1"/>
          <p:nvPr/>
        </p:nvSpPr>
        <p:spPr>
          <a:xfrm>
            <a:off x="1653715" y="5349607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使用者停留點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文本框 73"/>
          <p:cNvSpPr txBox="1"/>
          <p:nvPr/>
        </p:nvSpPr>
        <p:spPr>
          <a:xfrm>
            <a:off x="1532831" y="5735209"/>
            <a:ext cx="1660049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台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電影院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171" y="2595967"/>
            <a:ext cx="3327420" cy="177766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139" y="2566254"/>
            <a:ext cx="3661518" cy="1070546"/>
          </a:xfrm>
          <a:prstGeom prst="rect">
            <a:avLst/>
          </a:prstGeom>
        </p:spPr>
      </p:pic>
      <p:sp>
        <p:nvSpPr>
          <p:cNvPr id="25" name="文本框 73"/>
          <p:cNvSpPr txBox="1"/>
          <p:nvPr/>
        </p:nvSpPr>
        <p:spPr>
          <a:xfrm>
            <a:off x="6571454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6" name="文本框 73"/>
          <p:cNvSpPr txBox="1"/>
          <p:nvPr/>
        </p:nvSpPr>
        <p:spPr>
          <a:xfrm>
            <a:off x="10091402" y="2336034"/>
            <a:ext cx="1991524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algn="ctr"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信用</a:t>
            </a:r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行為分數</a:t>
            </a:r>
            <a:endParaRPr lang="en-US" altLang="zh-TW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>
            <a:off x="4892333" y="3579755"/>
            <a:ext cx="864096" cy="28803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上-下雙向箭號 23"/>
          <p:cNvSpPr/>
          <p:nvPr/>
        </p:nvSpPr>
        <p:spPr>
          <a:xfrm rot="5400000">
            <a:off x="8968131" y="2906882"/>
            <a:ext cx="301320" cy="62630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8189027" y="4515245"/>
            <a:ext cx="2016224" cy="148663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1379" y="4726368"/>
            <a:ext cx="3816424" cy="19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84282"/>
            <a:ext cx="4406015" cy="11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前端呈現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7450473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2" b="8185"/>
          <a:stretch/>
        </p:blipFill>
        <p:spPr>
          <a:xfrm>
            <a:off x="2972991" y="2385037"/>
            <a:ext cx="5148486" cy="34627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191" y="4264397"/>
            <a:ext cx="1692102" cy="1583412"/>
          </a:xfrm>
          <a:prstGeom prst="rect">
            <a:avLst/>
          </a:prstGeom>
          <a:noFill/>
          <a:ln w="38100">
            <a:solidFill>
              <a:srgbClr val="F84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73"/>
          <p:cNvSpPr txBox="1"/>
          <p:nvPr/>
        </p:nvSpPr>
        <p:spPr>
          <a:xfrm>
            <a:off x="373845" y="1064950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目標使用者</a:t>
            </a:r>
            <a:r>
              <a:rPr lang="en-US" altLang="zh-TW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已持有特定信用卡，想知道附近優惠商家資訊</a:t>
            </a:r>
            <a:endParaRPr lang="en-US" altLang="zh-TW" sz="2000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98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文本框 73"/>
          <p:cNvSpPr txBox="1"/>
          <p:nvPr/>
        </p:nvSpPr>
        <p:spPr>
          <a:xfrm>
            <a:off x="812751" y="1812853"/>
            <a:ext cx="281517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PAY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卡合作之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屈臣氏及美廉社地址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6452009" y="1942182"/>
            <a:ext cx="5233950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商家地址透過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googlemaps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dirty="0" err="1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api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轉換成經緯度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7"/>
          <a:srcRect t="14379"/>
          <a:stretch/>
        </p:blipFill>
        <p:spPr>
          <a:xfrm>
            <a:off x="6281494" y="3112066"/>
            <a:ext cx="4896544" cy="11648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431" y="4276959"/>
            <a:ext cx="4216367" cy="182080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9"/>
          <a:srcRect r="9172"/>
          <a:stretch/>
        </p:blipFill>
        <p:spPr>
          <a:xfrm>
            <a:off x="146548" y="2572703"/>
            <a:ext cx="4308160" cy="2843328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2.LINE</a:t>
            </a:r>
            <a:r>
              <a:rPr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77438" y="2562678"/>
            <a:ext cx="3460249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地址</a:t>
            </a:r>
            <a:r>
              <a:rPr lang="en-US" altLang="zh-TW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:</a:t>
            </a:r>
            <a:r>
              <a:rPr lang="zh-TW" altLang="en-US" sz="16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基隆市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仁愛區仁三路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68</a:t>
            </a:r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號</a:t>
            </a:r>
          </a:p>
        </p:txBody>
      </p:sp>
      <p:sp>
        <p:nvSpPr>
          <p:cNvPr id="7" name="矩形 6"/>
          <p:cNvSpPr/>
          <p:nvPr/>
        </p:nvSpPr>
        <p:spPr>
          <a:xfrm>
            <a:off x="8944519" y="2564533"/>
            <a:ext cx="2885455" cy="343597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經緯度</a:t>
            </a:r>
            <a:r>
              <a:rPr lang="en-US" altLang="zh-TW" sz="1600" b="1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</a:rPr>
              <a:t>(25.1289,121.742670)</a:t>
            </a:r>
            <a:endParaRPr lang="zh-TW" altLang="en-US" sz="16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</a:endParaRPr>
          </a:p>
        </p:txBody>
      </p:sp>
      <p:sp>
        <p:nvSpPr>
          <p:cNvPr id="17" name="等腰三角形 16"/>
          <p:cNvSpPr/>
          <p:nvPr/>
        </p:nvSpPr>
        <p:spPr>
          <a:xfrm rot="5400000">
            <a:off x="4593732" y="3889617"/>
            <a:ext cx="1548738" cy="296566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8589615" y="273447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47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5768370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推薦模型</a:t>
            </a:r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附近商家優惠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報告人：黃郁豪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文本框 73"/>
          <p:cNvSpPr txBox="1"/>
          <p:nvPr/>
        </p:nvSpPr>
        <p:spPr>
          <a:xfrm>
            <a:off x="774827" y="1479193"/>
            <a:ext cx="2668161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使用者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LINE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回傳位置，後臺擷取經緯度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文本框 73"/>
          <p:cNvSpPr txBox="1"/>
          <p:nvPr/>
        </p:nvSpPr>
        <p:spPr>
          <a:xfrm>
            <a:off x="4269135" y="1552964"/>
            <a:ext cx="3243353" cy="712929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透過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geodesic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計算當下位置與商家距離</a:t>
            </a:r>
            <a:endParaRPr lang="en-US" altLang="zh-TW" sz="2000" b="1" dirty="0" smtClean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461" y="3105828"/>
            <a:ext cx="3988613" cy="1411042"/>
          </a:xfrm>
          <a:prstGeom prst="rect">
            <a:avLst/>
          </a:prstGeom>
        </p:spPr>
      </p:pic>
      <p:sp>
        <p:nvSpPr>
          <p:cNvPr id="15" name="文本框 73"/>
          <p:cNvSpPr txBox="1"/>
          <p:nvPr/>
        </p:nvSpPr>
        <p:spPr>
          <a:xfrm>
            <a:off x="8972980" y="1552964"/>
            <a:ext cx="3597583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回傳最近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家商家資訊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40743" y="2175755"/>
            <a:ext cx="2669948" cy="4536914"/>
          </a:xfrm>
          <a:prstGeom prst="rect">
            <a:avLst/>
          </a:prstGeom>
        </p:spPr>
      </p:pic>
      <p:sp>
        <p:nvSpPr>
          <p:cNvPr id="14" name="文本框 73"/>
          <p:cNvSpPr txBox="1"/>
          <p:nvPr/>
        </p:nvSpPr>
        <p:spPr>
          <a:xfrm>
            <a:off x="372973" y="1012832"/>
            <a:ext cx="11817042" cy="405152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流程</a:t>
            </a:r>
            <a:r>
              <a:rPr lang="en-US" altLang="zh-TW" sz="2000" b="1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1.</a:t>
            </a: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爬取優惠商家地址並轉換成經緯度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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2.LINE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Wingdings" panose="05000000000000000000" pitchFamily="2" charset="2"/>
              </a:rPr>
              <a:t>回傳使用者位置，推薦附近商家</a:t>
            </a:r>
            <a:endParaRPr lang="zh-CN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1" name="等腰三角形 20"/>
          <p:cNvSpPr/>
          <p:nvPr/>
        </p:nvSpPr>
        <p:spPr>
          <a:xfrm rot="5400000">
            <a:off x="7571954" y="3896528"/>
            <a:ext cx="1548738" cy="233495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355" y="2631508"/>
            <a:ext cx="3760544" cy="260108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075717" y="4264397"/>
            <a:ext cx="2409442" cy="28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2094682" y="3926550"/>
            <a:ext cx="3276814" cy="26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141034" y="4325606"/>
            <a:ext cx="2669948" cy="57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094682" y="3537607"/>
            <a:ext cx="3432044" cy="721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0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預測模型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5007443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26" name="Picture 2" descr="「機器學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0" y="1456085"/>
            <a:ext cx="607109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279175"/>
              </p:ext>
            </p:extLst>
          </p:nvPr>
        </p:nvGraphicFramePr>
        <p:xfrm>
          <a:off x="6357367" y="1338342"/>
          <a:ext cx="6167239" cy="3403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矩形 6"/>
          <p:cNvSpPr/>
          <p:nvPr/>
        </p:nvSpPr>
        <p:spPr>
          <a:xfrm>
            <a:off x="308694" y="5198221"/>
            <a:ext cx="123133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利用給定的年齡</a:t>
            </a:r>
            <a:r>
              <a:rPr lang="en-US" altLang="zh-TW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年薪等</a:t>
            </a:r>
            <a:r>
              <a:rPr lang="en-US" altLang="zh-TW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個自變數預測其核卡額度</a:t>
            </a:r>
            <a:r>
              <a:rPr lang="en-US" altLang="zh-TW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(credit limit)</a:t>
            </a:r>
            <a:endParaRPr lang="zh-TW" altLang="en-U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6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30473550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81446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資料概述與預處理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0916" y="1812449"/>
            <a:ext cx="498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總樣本數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1687,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不少變數有缺失值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35" y="2393629"/>
            <a:ext cx="4150393" cy="282689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59" y="5772376"/>
            <a:ext cx="5356777" cy="45896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847" y="5220523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隨機森林補值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149455" y="1627782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萬以上的核卡額度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約莫三倍標準差的離群值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7447" y="2393630"/>
            <a:ext cx="4448973" cy="282689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2670" y="1627782"/>
            <a:ext cx="5616625" cy="4724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58181" y="965783"/>
            <a:ext cx="51125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國際慣例</a:t>
            </a:r>
            <a:r>
              <a:rPr lang="en-US" altLang="zh-TW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填補缺失值</a:t>
            </a:r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73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35737233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814463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資料概述與預處理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0916" y="1812449"/>
            <a:ext cx="4984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總樣本數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1687,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不少變數有缺失值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35" y="2393629"/>
            <a:ext cx="4150393" cy="282689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59" y="5772376"/>
            <a:ext cx="5356777" cy="45896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847" y="5220523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隨機森林補值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149455" y="1627782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去除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萬以上的核卡額度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約莫三倍標準差的離群值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7447" y="2393630"/>
            <a:ext cx="4448973" cy="28268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09748" y="1557710"/>
            <a:ext cx="5613097" cy="4362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860011" y="1083417"/>
            <a:ext cx="511256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國際慣例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去除離群值</a:t>
            </a:r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424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49138327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850467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資料概述與預處理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共線性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2911" y="2248173"/>
            <a:ext cx="7148950" cy="263671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2911" y="5560541"/>
            <a:ext cx="7148950" cy="7810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097110" y="5022451"/>
            <a:ext cx="6068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VIF(Variance Inflation Factor)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值皆小於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484777" y="1648945"/>
            <a:ext cx="47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相關係數矩陣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相關係數皆小於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0.7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21863" y="1744117"/>
            <a:ext cx="85941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endParaRPr lang="en-US" altLang="zh-TW" sz="540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endParaRPr lang="en-US" altLang="zh-TW" sz="54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endParaRPr lang="en-US" altLang="zh-TW" sz="54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4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性</a:t>
            </a:r>
            <a:endParaRPr lang="en-US" altLang="zh-TW" sz="540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26325" y="1136141"/>
            <a:ext cx="32391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國際慣例</a:t>
            </a:r>
            <a:r>
              <a:rPr lang="en-US" altLang="zh-TW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3: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去除共線性</a:t>
            </a:r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47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13857154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850467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資料概述與預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處理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887" y="2062886"/>
            <a:ext cx="8134350" cy="7429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93071" y="1457248"/>
            <a:ext cx="5904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為方便直覺理解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credit limit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分為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9629" y="3646217"/>
            <a:ext cx="4135481" cy="282689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573314" y="2960393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45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5318327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2" y="375965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傳統線性模型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615" y="2611372"/>
            <a:ext cx="4182228" cy="345141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692856" y="1678732"/>
            <a:ext cx="5304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傳統線性模型的平均準確度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30.81%</a:t>
            </a: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常聽到的羅吉斯回歸準度最高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0" y="2611372"/>
            <a:ext cx="7357566" cy="35256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37287" y="2704720"/>
            <a:ext cx="1368152" cy="3382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5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50" y="87933"/>
            <a:ext cx="3156169" cy="6408712"/>
          </a:xfrm>
          <a:prstGeom prst="rect">
            <a:avLst/>
          </a:prstGeom>
        </p:spPr>
      </p:pic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531193581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45199" y="3544317"/>
            <a:ext cx="1728192" cy="1800200"/>
          </a:xfrm>
          <a:prstGeom prst="rect">
            <a:avLst/>
          </a:prstGeom>
          <a:noFill/>
          <a:ln w="57150">
            <a:solidFill>
              <a:srgbClr val="F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645399" y="3544317"/>
            <a:ext cx="792088" cy="1800200"/>
          </a:xfrm>
          <a:prstGeom prst="rect">
            <a:avLst/>
          </a:prstGeom>
          <a:noFill/>
          <a:ln w="57150">
            <a:solidFill>
              <a:srgbClr val="017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flipH="1">
            <a:off x="3837087" y="4048373"/>
            <a:ext cx="864096" cy="720080"/>
          </a:xfrm>
          <a:prstGeom prst="rightArrow">
            <a:avLst/>
          </a:prstGeom>
          <a:solidFill>
            <a:srgbClr val="F84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10800000" flipH="1">
            <a:off x="7707769" y="4048373"/>
            <a:ext cx="864096" cy="720080"/>
          </a:xfrm>
          <a:prstGeom prst="rightArrow">
            <a:avLst/>
          </a:prstGeom>
          <a:solidFill>
            <a:srgbClr val="017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293190" y="399901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個人用戶</a:t>
            </a:r>
            <a:endParaRPr lang="zh-TW" altLang="en-US" sz="4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71865" y="399901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0170C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商業用戶</a:t>
            </a:r>
            <a:endParaRPr lang="zh-TW" altLang="en-US" sz="4400" dirty="0">
              <a:solidFill>
                <a:srgbClr val="0170C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25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 animBg="1"/>
      <p:bldP spid="10" grpId="0" animBg="1"/>
      <p:bldP spid="4" grpId="0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99280201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615" y="2611372"/>
            <a:ext cx="4182228" cy="345141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692856" y="1678732"/>
            <a:ext cx="5304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傳統線性模型的平均準確度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30.81%</a:t>
            </a: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常聽到的羅吉斯回歸準度最高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70" y="2611372"/>
            <a:ext cx="7357566" cy="35256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92855" y="2611372"/>
            <a:ext cx="1488047" cy="352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73"/>
          <p:cNvSpPr txBox="1"/>
          <p:nvPr/>
        </p:nvSpPr>
        <p:spPr>
          <a:xfrm>
            <a:off x="372972" y="375965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傳統線性模型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574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10128714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192" y="119864"/>
            <a:ext cx="3010636" cy="647927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040" y="119863"/>
            <a:ext cx="3156152" cy="647927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44419" y="1412866"/>
            <a:ext cx="6040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機器學習模型的平均準確度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35.60%</a:t>
            </a:r>
          </a:p>
          <a:p>
            <a:r>
              <a:rPr lang="en-US" altLang="zh-TW" sz="2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不虧是當今最強分類器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以準度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39.08%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居冠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隨機森林以準度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38.69%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緊追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19" y="2752229"/>
            <a:ext cx="6211750" cy="338970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29300" y="2752228"/>
            <a:ext cx="456059" cy="3312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機器學習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094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81033139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192" y="119864"/>
            <a:ext cx="3010636" cy="647927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040" y="119863"/>
            <a:ext cx="3156152" cy="6479271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44419" y="1412866"/>
            <a:ext cx="6112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機器學習模型的平均準確度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35.60%</a:t>
            </a:r>
          </a:p>
          <a:p>
            <a:r>
              <a:rPr lang="en-US" altLang="zh-TW" sz="2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不虧是當今最強分類器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以準度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39.08%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居冠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隨機森林以準度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38.69%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緊追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19" y="2752229"/>
            <a:ext cx="6211750" cy="338970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8735" y="2790895"/>
            <a:ext cx="792088" cy="3312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機器學習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792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39281550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7457" y="120717"/>
            <a:ext cx="2595324" cy="232239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807" y="2398398"/>
            <a:ext cx="5615353" cy="347099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28775" y="1567401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選出剛剛表現不錯的模型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讓他們投票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採用多數決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在不調任何參數的情況下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準度提升至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41.27%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機器學習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, 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集成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61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205346" y="1061147"/>
            <a:ext cx="6043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以梯度下降法訓練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啟動函數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en-US" altLang="zh-TW" sz="2400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,sigmoid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接近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時產生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</a:t>
            </a:r>
            <a:endParaRPr lang="en-US" altLang="zh-TW" sz="2400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消失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</a:p>
          <a:p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99653328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63809" y="1088757"/>
            <a:ext cx="903905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TW" sz="2400" b="1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</a:t>
            </a:r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訓練停滯的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75" y="3090937"/>
            <a:ext cx="2962485" cy="236443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5906" y="2362730"/>
            <a:ext cx="2396632" cy="50752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466" y="3090937"/>
            <a:ext cx="3064757" cy="23644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05346" y="5656275"/>
            <a:ext cx="63730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啟動函數使用</a:t>
            </a:r>
            <a:r>
              <a:rPr lang="en-US" altLang="zh-TW" sz="24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減少神經網路</a:t>
            </a:r>
            <a:r>
              <a:rPr lang="zh-TW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236" y="4192389"/>
            <a:ext cx="4181936" cy="235487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38423" y="1006956"/>
            <a:ext cx="5050251" cy="5633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236" y="1888133"/>
            <a:ext cx="4181936" cy="2240450"/>
          </a:xfrm>
          <a:prstGeom prst="rect">
            <a:avLst/>
          </a:prstGeom>
        </p:spPr>
      </p:pic>
      <p:sp>
        <p:nvSpPr>
          <p:cNvPr id="1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624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/>
          <p:cNvSpPr txBox="1"/>
          <p:nvPr/>
        </p:nvSpPr>
        <p:spPr>
          <a:xfrm>
            <a:off x="6205346" y="1061147"/>
            <a:ext cx="6043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以梯度下降法訓練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啟動函數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en-US" altLang="zh-TW" sz="2400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,sigmoid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接近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時產生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</a:t>
            </a:r>
            <a:endParaRPr lang="en-US" altLang="zh-TW" sz="2400" dirty="0" smtClean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消失</a:t>
            </a:r>
            <a:r>
              <a:rPr lang="zh-TW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240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99088630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75" y="3090937"/>
            <a:ext cx="2962485" cy="236443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5906" y="2362730"/>
            <a:ext cx="2396632" cy="50752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466" y="3090937"/>
            <a:ext cx="3064757" cy="23644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05346" y="5656275"/>
            <a:ext cx="63730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啟動函數使用</a:t>
            </a:r>
            <a:r>
              <a:rPr lang="en-US" altLang="zh-TW" sz="24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減少神經網路</a:t>
            </a:r>
            <a:r>
              <a:rPr lang="zh-TW" altLang="en-US" sz="2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236" y="4192389"/>
            <a:ext cx="4181936" cy="235487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833593" y="913561"/>
            <a:ext cx="6744780" cy="5633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236" y="1888133"/>
            <a:ext cx="4181936" cy="224045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-1763809" y="1088757"/>
            <a:ext cx="903905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TW" sz="2400" b="1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</a:t>
            </a:r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訓練停滯的</a:t>
            </a:r>
            <a:r>
              <a:rPr lang="zh-TW" altLang="en-US" sz="24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機器學習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2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159266024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</a:t>
            </a:r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4679" y="1422559"/>
            <a:ext cx="56166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2:</a:t>
            </a:r>
            <a:r>
              <a:rPr lang="zh-TW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陷入局部最低</a:t>
            </a:r>
            <a:endParaRPr lang="zh-TW" altLang="en-US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9" y="2032149"/>
            <a:ext cx="4811903" cy="3041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17407" y="5096039"/>
            <a:ext cx="578941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使用動量法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引入動量項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與折扣因子</a:t>
            </a:r>
            <a:r>
              <a:rPr lang="el-GR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γ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使這顆球球有機會衝破區域最低</a:t>
            </a:r>
            <a:endParaRPr lang="zh-TW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7253" y="5992589"/>
            <a:ext cx="1949718" cy="4365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471" y="2032149"/>
            <a:ext cx="4346086" cy="2998337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8949655" y="2686572"/>
            <a:ext cx="144016" cy="497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5280704"/>
            <a:ext cx="56166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上帝視角</a:t>
            </a:r>
            <a:r>
              <a:rPr lang="en-US" altLang="zh-TW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8815" y="3259298"/>
            <a:ext cx="4523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TW" alt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46079" y="3739661"/>
            <a:ext cx="4523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TW" alt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4679" y="1254953"/>
            <a:ext cx="5400600" cy="531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610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407556098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39" y="2032149"/>
            <a:ext cx="4811903" cy="3041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17407" y="5096039"/>
            <a:ext cx="578941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使用動量法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引入動量項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與折扣因子</a:t>
            </a:r>
            <a:r>
              <a:rPr lang="el-GR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γ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使這顆球球有機會衝破區域最低</a:t>
            </a:r>
            <a:endParaRPr lang="zh-TW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7253" y="5992589"/>
            <a:ext cx="1949718" cy="4365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471" y="2032149"/>
            <a:ext cx="4346086" cy="2998337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8949655" y="2686572"/>
            <a:ext cx="144016" cy="4977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388815" y="3259298"/>
            <a:ext cx="4523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TW" alt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46079" y="3739661"/>
            <a:ext cx="4523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TW" alt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09631" y="1259978"/>
            <a:ext cx="5789411" cy="531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9677511" y="2577289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我是球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我在哪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17541" y="1485423"/>
            <a:ext cx="3510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2: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陷入局部最低</a:t>
            </a:r>
          </a:p>
          <a:p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82783" y="521814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（上帝視角）</a:t>
            </a:r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2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78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677869180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76" y="1816125"/>
            <a:ext cx="6075664" cy="388816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120623" y="5832877"/>
            <a:ext cx="557338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增加隨機擾動項</a:t>
            </a:r>
            <a:endParaRPr lang="zh-TW" altLang="en-US" sz="24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56967" y="1278520"/>
            <a:ext cx="658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猜測原因</a:t>
            </a:r>
            <a:r>
              <a:rPr lang="en-US" altLang="zh-TW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3:</a:t>
            </a:r>
            <a:r>
              <a:rPr lang="zh-TW" altLang="en-US" sz="240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卡在鞍點，需要很長的時間才能脫離</a:t>
            </a:r>
          </a:p>
        </p:txBody>
      </p:sp>
      <p:sp>
        <p:nvSpPr>
          <p:cNvPr id="9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14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461437848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000" y="3100828"/>
            <a:ext cx="6139875" cy="313938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97" y="3229598"/>
            <a:ext cx="5984394" cy="302978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2593" y="2448228"/>
            <a:ext cx="6143281" cy="5200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9577" y="962448"/>
            <a:ext cx="628088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減少神經網路的層數</a:t>
            </a:r>
          </a:p>
          <a:p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上層啟動函數改成</a:t>
            </a:r>
            <a:r>
              <a:rPr lang="en-US" altLang="zh-TW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endParaRPr lang="en-US" altLang="zh-TW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Nadam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</a:t>
            </a:r>
          </a:p>
          <a:p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降低批次樣本數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並減少訓練週期</a:t>
            </a:r>
          </a:p>
          <a:p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每層隨機刪除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個神經元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以避免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</a:t>
            </a:r>
          </a:p>
        </p:txBody>
      </p:sp>
      <p:sp>
        <p:nvSpPr>
          <p:cNvPr id="13" name="矩形 12"/>
          <p:cNvSpPr/>
          <p:nvPr/>
        </p:nvSpPr>
        <p:spPr>
          <a:xfrm>
            <a:off x="6520464" y="1095023"/>
            <a:ext cx="4735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仍不理想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最高也僅到</a:t>
            </a:r>
            <a:r>
              <a:rPr lang="en-US" altLang="zh-TW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38.29</a:t>
            </a:r>
            <a:r>
              <a:rPr lang="en-US" altLang="zh-TW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endParaRPr lang="en-US" altLang="zh-TW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深度學習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90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3"/>
          <p:cNvSpPr txBox="1"/>
          <p:nvPr/>
        </p:nvSpPr>
        <p:spPr>
          <a:xfrm>
            <a:off x="372973" y="375965"/>
            <a:ext cx="2671124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CN" altLang="en-US" sz="3200" b="1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報告人：江品昀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6" name="line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831" y="965783"/>
            <a:ext cx="9936427" cy="5589240"/>
          </a:xfrm>
          <a:prstGeom prst="rect">
            <a:avLst/>
          </a:prstGeom>
        </p:spPr>
      </p:pic>
      <p:graphicFrame>
        <p:nvGraphicFramePr>
          <p:cNvPr id="7" name="資料圖表 75"/>
          <p:cNvGraphicFramePr/>
          <p:nvPr>
            <p:extLst>
              <p:ext uri="{D42A27DB-BD31-4B8C-83A1-F6EECF244321}">
                <p14:modId xmlns:p14="http://schemas.microsoft.com/office/powerpoint/2010/main" val="2741656856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7363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/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 smtClean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報告人：李泓慶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538" y="2032149"/>
            <a:ext cx="1117004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在本次專題少量的</a:t>
            </a:r>
            <a:r>
              <a:rPr lang="en-US" altLang="zh-TW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panel data </a:t>
            </a:r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en-US" altLang="zh-TW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深度學習非常搞工且表現仍不如預期</a:t>
            </a:r>
          </a:p>
          <a:p>
            <a:pPr algn="ctr"/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lang="en-US" altLang="zh-TW" sz="2800" b="1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就對了</a:t>
            </a:r>
            <a:r>
              <a:rPr lang="en-US" altLang="zh-TW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algn="ctr"/>
            <a:endParaRPr lang="zh-TW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預測模型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－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結論</a:t>
            </a:r>
            <a:endParaRPr lang="zh-CN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510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7" y="448"/>
            <a:ext cx="12856810" cy="7231757"/>
          </a:xfrm>
          <a:prstGeom prst="rect">
            <a:avLst/>
          </a:prstGeom>
          <a:blipFill dpi="0" rotWithShape="1">
            <a:blip r:embed="rId3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457361" y="4489200"/>
            <a:ext cx="325682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73591" y="3374393"/>
            <a:ext cx="4406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i="1">
                <a:solidFill>
                  <a:schemeClr val="bg1"/>
                </a:solidFill>
                <a:latin typeface="Haettenschweiler" panose="020B0706040902060204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panose="020B0604020202020204" pitchFamily="34" charset="0"/>
              </a:rPr>
              <a:t>資料串流</a:t>
            </a:r>
            <a:endParaRPr lang="en-US" altLang="zh-CN" sz="6000" b="1" i="0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858044" cy="7232650"/>
          </a:xfrm>
          <a:prstGeom prst="rect">
            <a:avLst/>
          </a:prstGeom>
        </p:spPr>
      </p:pic>
      <p:sp>
        <p:nvSpPr>
          <p:cNvPr id="29" name="MH_Others_1"/>
          <p:cNvSpPr txBox="1"/>
          <p:nvPr>
            <p:custDataLst>
              <p:tags r:id="rId2"/>
            </p:custDataLst>
          </p:nvPr>
        </p:nvSpPr>
        <p:spPr>
          <a:xfrm>
            <a:off x="4890784" y="159941"/>
            <a:ext cx="3052435" cy="6894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專題架構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77361995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2973" y="844337"/>
            <a:ext cx="267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swarm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36"/>
            <a:ext cx="12858750" cy="4585376"/>
          </a:xfrm>
          <a:prstGeom prst="rect">
            <a:avLst/>
          </a:prstGeom>
        </p:spPr>
      </p:pic>
      <p:sp>
        <p:nvSpPr>
          <p:cNvPr id="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84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667948297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8695" y="795726"/>
            <a:ext cx="267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swarm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109"/>
            <a:ext cx="12858750" cy="504615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8475" y="124062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node1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97527" y="124052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node2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965879" y="124052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node3</a:t>
            </a:r>
            <a:endParaRPr lang="zh-TW" altLang="en-US" dirty="0"/>
          </a:p>
        </p:txBody>
      </p:sp>
      <p:sp>
        <p:nvSpPr>
          <p:cNvPr id="14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57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2967273912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12751" y="880021"/>
            <a:ext cx="267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3" y="1528093"/>
            <a:ext cx="5420481" cy="20957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3" y="3965554"/>
            <a:ext cx="5801535" cy="1819529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6501383" y="3121943"/>
            <a:ext cx="1296144" cy="72008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28" y="2275991"/>
            <a:ext cx="4588651" cy="2411983"/>
          </a:xfrm>
          <a:prstGeom prst="rect">
            <a:avLst/>
          </a:prstGeom>
        </p:spPr>
      </p:pic>
      <p:sp>
        <p:nvSpPr>
          <p:cNvPr id="12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08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753127182"/>
              </p:ext>
            </p:extLst>
          </p:nvPr>
        </p:nvGraphicFramePr>
        <p:xfrm>
          <a:off x="92670" y="6718263"/>
          <a:ext cx="10372357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8695" y="79572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vs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streams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0" y="1624016"/>
            <a:ext cx="5477639" cy="19052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4" y="3904357"/>
            <a:ext cx="6182588" cy="26197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54" y="67186"/>
            <a:ext cx="3471642" cy="29284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75" y="3201212"/>
            <a:ext cx="3615805" cy="337367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49223" y="1328445"/>
            <a:ext cx="180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produce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249223" y="3622609"/>
            <a:ext cx="180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afka produce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781387" y="1835993"/>
            <a:ext cx="180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consume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781387" y="5226705"/>
            <a:ext cx="188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consume</a:t>
            </a:r>
          </a:p>
        </p:txBody>
      </p:sp>
      <p:sp>
        <p:nvSpPr>
          <p:cNvPr id="16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64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59915819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08695" y="795726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 vs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streams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180903" y="2176165"/>
          <a:ext cx="7416827" cy="27363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138">
                  <a:extLst>
                    <a:ext uri="{9D8B030D-6E8A-4147-A177-3AD203B41FA5}">
                      <a16:colId xmlns:a16="http://schemas.microsoft.com/office/drawing/2014/main" val="3926709052"/>
                    </a:ext>
                  </a:extLst>
                </a:gridCol>
                <a:gridCol w="894700">
                  <a:extLst>
                    <a:ext uri="{9D8B030D-6E8A-4147-A177-3AD203B41FA5}">
                      <a16:colId xmlns:a16="http://schemas.microsoft.com/office/drawing/2014/main" val="3340406352"/>
                    </a:ext>
                  </a:extLst>
                </a:gridCol>
                <a:gridCol w="1059419">
                  <a:extLst>
                    <a:ext uri="{9D8B030D-6E8A-4147-A177-3AD203B41FA5}">
                      <a16:colId xmlns:a16="http://schemas.microsoft.com/office/drawing/2014/main" val="3702128356"/>
                    </a:ext>
                  </a:extLst>
                </a:gridCol>
                <a:gridCol w="1059419">
                  <a:extLst>
                    <a:ext uri="{9D8B030D-6E8A-4147-A177-3AD203B41FA5}">
                      <a16:colId xmlns:a16="http://schemas.microsoft.com/office/drawing/2014/main" val="2449569089"/>
                    </a:ext>
                  </a:extLst>
                </a:gridCol>
                <a:gridCol w="1059419">
                  <a:extLst>
                    <a:ext uri="{9D8B030D-6E8A-4147-A177-3AD203B41FA5}">
                      <a16:colId xmlns:a16="http://schemas.microsoft.com/office/drawing/2014/main" val="106408869"/>
                    </a:ext>
                  </a:extLst>
                </a:gridCol>
                <a:gridCol w="1059419">
                  <a:extLst>
                    <a:ext uri="{9D8B030D-6E8A-4147-A177-3AD203B41FA5}">
                      <a16:colId xmlns:a16="http://schemas.microsoft.com/office/drawing/2014/main" val="3286151764"/>
                    </a:ext>
                  </a:extLst>
                </a:gridCol>
                <a:gridCol w="1060313">
                  <a:extLst>
                    <a:ext uri="{9D8B030D-6E8A-4147-A177-3AD203B41FA5}">
                      <a16:colId xmlns:a16="http://schemas.microsoft.com/office/drawing/2014/main" val="1885622046"/>
                    </a:ext>
                  </a:extLst>
                </a:gridCol>
              </a:tblGrid>
              <a:tr h="6840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一萬筆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十萬筆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</a:rPr>
                        <a:t>一百萬筆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351199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kafka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redis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kafka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redis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kafka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redis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6368027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produce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14s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6s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153s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66s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1442s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657s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7940454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consume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4s</a:t>
                      </a:r>
                      <a:endParaRPr lang="zh-TW" sz="2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10s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46s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128s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480s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7238589"/>
                  </a:ext>
                </a:extLst>
              </a:tr>
            </a:tbl>
          </a:graphicData>
        </a:graphic>
      </p:graphicFrame>
      <p:sp>
        <p:nvSpPr>
          <p:cNvPr id="8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77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897708343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30" y="3616325"/>
            <a:ext cx="9007305" cy="16060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32831" y="1527292"/>
            <a:ext cx="9007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Broker: 3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Each Topic: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Partition: 3</a:t>
            </a: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Replicas: 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11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資料圖表 75"/>
          <p:cNvGraphicFramePr/>
          <p:nvPr>
            <p:extLst>
              <p:ext uri="{D42A27DB-BD31-4B8C-83A1-F6EECF244321}">
                <p14:modId xmlns:p14="http://schemas.microsoft.com/office/powerpoint/2010/main" val="325467134"/>
              </p:ext>
            </p:extLst>
          </p:nvPr>
        </p:nvGraphicFramePr>
        <p:xfrm>
          <a:off x="92670" y="6718263"/>
          <a:ext cx="9937105" cy="498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73"/>
          <p:cNvSpPr txBox="1"/>
          <p:nvPr/>
        </p:nvSpPr>
        <p:spPr>
          <a:xfrm>
            <a:off x="10965879" y="6780511"/>
            <a:ext cx="1800200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dirty="0">
                <a:solidFill>
                  <a:srgbClr val="E7E6E6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報告人：廖峴寬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68735" y="81164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Spark streaming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47" y="376537"/>
            <a:ext cx="9011908" cy="615400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84759" y="2668711"/>
            <a:ext cx="2016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 master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 worker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本框 73"/>
          <p:cNvSpPr txBox="1"/>
          <p:nvPr/>
        </p:nvSpPr>
        <p:spPr>
          <a:xfrm>
            <a:off x="356164" y="366289"/>
            <a:ext cx="9410115" cy="58981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資料串流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55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AUTOCOLOR" val="TRUE"/>
  <p:tag name="MH_TYPE" val="CONTENTS"/>
  <p:tag name="ID" val="5535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OTHERS"/>
  <p:tag name="ID" val="5535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AUTOCOLOR" val="TRUE"/>
  <p:tag name="MH_TYPE" val="CONTENTS"/>
  <p:tag name="ID" val="5535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AUTOCOLOR" val="TRUE"/>
  <p:tag name="MH_TYPE" val="CONTENTS"/>
  <p:tag name="ID" val="5535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OTHERS"/>
  <p:tag name="ID" val="5535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OTHERS"/>
  <p:tag name="ID" val="5535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ENTRY"/>
  <p:tag name="ID" val="553530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5933"/>
  <p:tag name="MH_LIBRARY" val="CONTENTS"/>
  <p:tag name="MH_TYPE" val="NUMBER"/>
  <p:tag name="ID" val="553530"/>
  <p:tag name="MH_ORDER" val="3"/>
</p:tagLst>
</file>

<file path=ppt/theme/theme1.xml><?xml version="1.0" encoding="utf-8"?>
<a:theme xmlns:a="http://schemas.openxmlformats.org/drawingml/2006/main" name="第一PPT，www.1ppt.com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5262</Words>
  <Application>Microsoft Office PowerPoint</Application>
  <PresentationFormat>自訂</PresentationFormat>
  <Paragraphs>1587</Paragraphs>
  <Slides>113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26" baseType="lpstr">
      <vt:lpstr>微软雅黑</vt:lpstr>
      <vt:lpstr>宋体</vt:lpstr>
      <vt:lpstr>方正正准黑简体</vt:lpstr>
      <vt:lpstr>微軟正黑體</vt:lpstr>
      <vt:lpstr>新細明體</vt:lpstr>
      <vt:lpstr>Arial</vt:lpstr>
      <vt:lpstr>Calibri</vt:lpstr>
      <vt:lpstr>Calibri Light</vt:lpstr>
      <vt:lpstr>Times New Roman</vt:lpstr>
      <vt:lpstr>Trebuchet MS</vt:lpstr>
      <vt:lpstr>Wide Latin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网络科技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2020-01-13T08:20:49Z</dcterms:modified>
</cp:coreProperties>
</file>